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6" r:id="rId9"/>
    <p:sldId id="259" r:id="rId10"/>
    <p:sldId id="267" r:id="rId11"/>
    <p:sldId id="269" r:id="rId12"/>
    <p:sldId id="270" r:id="rId13"/>
    <p:sldId id="268" r:id="rId14"/>
    <p:sldId id="265" r:id="rId15"/>
    <p:sldId id="25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C8FF"/>
    <a:srgbClr val="EF4E2F"/>
    <a:srgbClr val="005696"/>
    <a:srgbClr val="0062AC"/>
    <a:srgbClr val="100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94660"/>
  </p:normalViewPr>
  <p:slideViewPr>
    <p:cSldViewPr snapToGrid="0">
      <p:cViewPr>
        <p:scale>
          <a:sx n="131" d="100"/>
          <a:sy n="131" d="100"/>
        </p:scale>
        <p:origin x="-5126" y="-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92C982-4DF2-4D63-92BD-6490EA4A8C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E49E7BF-6BC6-47F8-9EF9-83CD1192A3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8633E9-CF60-47E4-B330-311C80140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D40EFD-8583-4F3D-B488-EE0056441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D00A5B-B4AC-4B6C-9B68-5465135DF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77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112EAA-F55F-4D29-B278-08814C0F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88552B-C242-48BD-81FD-23E46D6D74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B49BEF-CD69-433C-A583-1AB967051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C25F40-C04D-4AD7-8BBB-ADEAA1EB1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B15DD5-05FF-47A2-A3ED-9209AF5F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5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933F056-44E2-409B-9031-190F9287D6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E7DABE-9410-4460-94C9-C8DF5666A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126566-8EB5-4F0A-A0DD-9B2B3FA55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90EBF5-CC11-425F-8C47-4B53FAA7B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E934E3-BEB0-4131-BE63-19831DC63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882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BF052F-FC41-45FF-B00E-E3F128B22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CCC1AE-DE18-4E95-B975-969126B56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88EEBF-B6FE-46FD-8E90-4170BEA6D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24B876-8210-41ED-B56F-D70B7231D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232BD4-49F6-4874-9390-63480C5EC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27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77201A-7106-4F3B-A866-D676B6DA6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5502C9-6B17-4304-A36A-8B69C9C1E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8BC12D-D29A-40EF-84EC-E6E499772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78662C-B6CB-468C-8864-58C7F5E3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EAEEAE-146C-4B22-83B2-BDBCB432A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54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F03AB4-7B5F-4D28-B2E0-1D535011E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7643E3-3617-46CE-9507-1F3261DA3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6C75230-A29D-4C19-BF86-F89987B2C9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14D430-5C14-43D6-9A0F-E0FAF826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86F5DB-8D62-4383-9D79-C307A56A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9C3220-64B1-4D60-B66E-BBED2D8F7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056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D72BE-94DD-4755-BCAE-6027DFCA7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F34749-1B35-412D-AC38-06B982B13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C290670-09C5-4E3F-BF95-F880D48E15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F0434D4-8961-4530-B4A3-12443250A5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009969E-FADA-4576-9483-38A9FC96CA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48C40A-7E6E-42FE-B50A-CB66FBA49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1DAFDCB-0152-4B3B-815A-002C70001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79C99C5-892E-4280-892B-981E0433B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772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220F18-C777-41B8-B928-2E48B298B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0B4AECB-E09A-4087-833A-EC1C63F3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B03570-6046-473F-9398-87FE6C978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5EF375-FA9F-44AA-8604-CC692363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991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FE399D5-2F5C-44CF-BD93-E39B04EF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887ADAD-2363-4610-B040-726A49B7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414512-A5A9-4E05-8ACF-AD650BC53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81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CB770C-DB33-4E8F-83BC-1141DB6E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6445D8-2893-4112-9286-14C9B4D19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90FAFB-39DF-4103-9EFE-C0074A3278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8456A2-9004-4E12-A1BF-075D8C6BA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DF24873-267F-486A-BDA7-4EF8006A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EA889D-F0BB-4A4F-A549-54BB8FE7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302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66AE7A-4579-4F29-AE1E-862927DEA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D8B3793-E88F-4B13-A772-8F29AAC590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AB4B2C-CE59-43C2-BFDC-4C20FA5E1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91828A-9FA7-4E34-B0AF-22C6854D9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38BA2D-1FFD-4247-B305-6CE12320C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1C958B-7773-4CC0-B530-21D642F1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058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CAE9B6-AB68-4222-AD6E-475456FF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C6CDCF-B52A-4647-87A8-D18AB1005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35B661-3729-432D-A539-2C312D04F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7C8C39-0398-472A-9315-DE4A34EE3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24D539-CCFB-4E12-9335-E61D8647F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378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microsoft.com/office/2007/relationships/hdphoto" Target="../media/hdphoto3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7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5" Type="http://schemas.openxmlformats.org/officeDocument/2006/relationships/image" Target="../media/image9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0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1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0.png"/><Relationship Id="rId10" Type="http://schemas.microsoft.com/office/2007/relationships/hdphoto" Target="../media/hdphoto4.wdp"/><Relationship Id="rId4" Type="http://schemas.microsoft.com/office/2007/relationships/hdphoto" Target="../media/hdphoto10.wdp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1.wdp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C7FCCF60-5365-4AC1-AAE1-9FA78FF634DC}"/>
              </a:ext>
            </a:extLst>
          </p:cNvPr>
          <p:cNvSpPr/>
          <p:nvPr/>
        </p:nvSpPr>
        <p:spPr>
          <a:xfrm>
            <a:off x="1546167" y="997526"/>
            <a:ext cx="4339244" cy="2693326"/>
          </a:xfrm>
          <a:prstGeom prst="roundRect">
            <a:avLst>
              <a:gd name="adj" fmla="val 956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692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288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B865037-D670-4868-A1EC-30D3BD21734E}"/>
              </a:ext>
            </a:extLst>
          </p:cNvPr>
          <p:cNvSpPr txBox="1"/>
          <p:nvPr/>
        </p:nvSpPr>
        <p:spPr>
          <a:xfrm>
            <a:off x="4618672" y="1676820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免责声明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604121" y="5950028"/>
            <a:ext cx="10983758" cy="707886"/>
            <a:chOff x="298121" y="5935741"/>
            <a:chExt cx="10983758" cy="707886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910129" y="5935741"/>
              <a:ext cx="103717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你是冬日期许" panose="02010600010101010101" pitchFamily="2" charset="-122"/>
                  <a:ea typeface="你是冬日期许" panose="02010600010101010101" pitchFamily="2" charset="-122"/>
                </a:rPr>
                <a:t>森零制作组：感谢各位一起完成了这款游戏！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8121" y="5983684"/>
              <a:ext cx="612000" cy="61200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34EC36B-F486-4378-8E91-2B523F225962}"/>
              </a:ext>
            </a:extLst>
          </p:cNvPr>
          <p:cNvSpPr txBox="1"/>
          <p:nvPr/>
        </p:nvSpPr>
        <p:spPr>
          <a:xfrm>
            <a:off x="9241500" y="194184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背景来源：画师洛子</a:t>
            </a:r>
            <a:r>
              <a:rPr lang="en-US" altLang="zh-CN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roko</a:t>
            </a:r>
            <a:endParaRPr lang="zh-CN" altLang="en-US">
              <a:solidFill>
                <a:schemeClr val="bg1">
                  <a:alpha val="2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CA2C79D-3337-4801-9D0A-C2F3B480E793}"/>
              </a:ext>
            </a:extLst>
          </p:cNvPr>
          <p:cNvSpPr txBox="1"/>
          <p:nvPr/>
        </p:nvSpPr>
        <p:spPr>
          <a:xfrm>
            <a:off x="925353" y="3135414"/>
            <a:ext cx="103412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该游戏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免费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，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不以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任何形式进行收费。</a:t>
            </a:r>
            <a:endParaRPr lang="en-US" altLang="zh-CN" sz="3600">
              <a:solidFill>
                <a:schemeClr val="bg1"/>
              </a:solidFill>
              <a:effectLst>
                <a:outerShdw blurRad="203200" dist="38100" dir="5400000" algn="t" rotWithShape="0">
                  <a:prstClr val="black"/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 algn="ctr"/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制作组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持有游戏内有注明的资源的版权解释权。</a:t>
            </a:r>
            <a:endParaRPr lang="en-US" altLang="zh-CN" sz="3600">
              <a:solidFill>
                <a:schemeClr val="bg1"/>
              </a:solidFill>
              <a:effectLst>
                <a:outerShdw blurRad="203200" dist="38100" dir="5400000" algn="t" rotWithShape="0">
                  <a:prstClr val="black"/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0098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弧形 1">
            <a:extLst>
              <a:ext uri="{FF2B5EF4-FFF2-40B4-BE49-F238E27FC236}">
                <a16:creationId xmlns:a16="http://schemas.microsoft.com/office/drawing/2014/main" id="{3AB0DCAA-D16D-4274-BB76-5C3D78BFBE0A}"/>
              </a:ext>
            </a:extLst>
          </p:cNvPr>
          <p:cNvSpPr/>
          <p:nvPr/>
        </p:nvSpPr>
        <p:spPr>
          <a:xfrm>
            <a:off x="10704812" y="5428466"/>
            <a:ext cx="936000" cy="936000"/>
          </a:xfrm>
          <a:prstGeom prst="arc">
            <a:avLst>
              <a:gd name="adj1" fmla="val 2142251"/>
              <a:gd name="adj2" fmla="val 9891107"/>
            </a:avLst>
          </a:prstGeom>
          <a:ln w="76200" cap="rnd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  <a:round/>
          </a:ln>
          <a:effectLst>
            <a:outerShdw blurRad="203200" algn="ctr" rotWithShape="0">
              <a:schemeClr val="bg1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7EDFA47-0E56-4E00-8F29-CFAE11C61310}"/>
              </a:ext>
            </a:extLst>
          </p:cNvPr>
          <p:cNvSpPr/>
          <p:nvPr/>
        </p:nvSpPr>
        <p:spPr>
          <a:xfrm>
            <a:off x="10704812" y="5428466"/>
            <a:ext cx="936000" cy="936000"/>
          </a:xfrm>
          <a:prstGeom prst="rect">
            <a:avLst/>
          </a:prstGeom>
          <a:solidFill>
            <a:schemeClr val="bg1">
              <a:alpha val="1000"/>
            </a:schemeClr>
          </a:solidFill>
          <a:ln w="76200" cap="rnd">
            <a:noFill/>
            <a:round/>
          </a:ln>
          <a:effectLst>
            <a:outerShdw blurRad="203200" algn="ctr" rotWithShape="0">
              <a:schemeClr val="bg1">
                <a:alpha val="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472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DF23C490-869D-41A7-A97D-9DA1669600EA}"/>
              </a:ext>
            </a:extLst>
          </p:cNvPr>
          <p:cNvSpPr/>
          <p:nvPr/>
        </p:nvSpPr>
        <p:spPr>
          <a:xfrm>
            <a:off x="3090324" y="1155118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9E6BB069-FCB3-4BB8-BD81-BE5FB7313F20}"/>
              </a:ext>
            </a:extLst>
          </p:cNvPr>
          <p:cNvSpPr/>
          <p:nvPr/>
        </p:nvSpPr>
        <p:spPr>
          <a:xfrm>
            <a:off x="4604288" y="1144633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018868BB-B213-456A-A7CD-21E9A81407BA}"/>
              </a:ext>
            </a:extLst>
          </p:cNvPr>
          <p:cNvSpPr/>
          <p:nvPr/>
        </p:nvSpPr>
        <p:spPr>
          <a:xfrm>
            <a:off x="6111765" y="1144616"/>
            <a:ext cx="1080000" cy="10800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4064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C44CB770-FDD2-45CA-9747-DA882082ADA8}"/>
              </a:ext>
            </a:extLst>
          </p:cNvPr>
          <p:cNvSpPr/>
          <p:nvPr/>
        </p:nvSpPr>
        <p:spPr>
          <a:xfrm>
            <a:off x="7632548" y="1144599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48ABF574-C5AB-46F6-BB48-3EA695B53D9A}"/>
              </a:ext>
            </a:extLst>
          </p:cNvPr>
          <p:cNvSpPr/>
          <p:nvPr/>
        </p:nvSpPr>
        <p:spPr>
          <a:xfrm>
            <a:off x="9146844" y="1155084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A5F078DF-4A79-476D-95FC-2B05F7BCBFE9}"/>
              </a:ext>
            </a:extLst>
          </p:cNvPr>
          <p:cNvSpPr/>
          <p:nvPr/>
        </p:nvSpPr>
        <p:spPr>
          <a:xfrm>
            <a:off x="1569541" y="1155135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 descr="卡通人物&#10;&#10;描述已自动生成">
            <a:extLst>
              <a:ext uri="{FF2B5EF4-FFF2-40B4-BE49-F238E27FC236}">
                <a16:creationId xmlns:a16="http://schemas.microsoft.com/office/drawing/2014/main" id="{545C1F81-E698-4AB8-B2B4-89B24FBA3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04287" y="1142418"/>
            <a:ext cx="1080000" cy="1080000"/>
          </a:xfrm>
          <a:prstGeom prst="rect">
            <a:avLst/>
          </a:prstGeom>
        </p:spPr>
      </p:pic>
      <p:pic>
        <p:nvPicPr>
          <p:cNvPr id="49" name="图片 48" descr="卡通人物&#10;&#10;描述已自动生成">
            <a:extLst>
              <a:ext uri="{FF2B5EF4-FFF2-40B4-BE49-F238E27FC236}">
                <a16:creationId xmlns:a16="http://schemas.microsoft.com/office/drawing/2014/main" id="{62424D9E-58FD-4D07-8AA1-9010E22FA1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06331" y="1144599"/>
            <a:ext cx="1080000" cy="1080000"/>
          </a:xfrm>
          <a:prstGeom prst="rect">
            <a:avLst/>
          </a:prstGeom>
        </p:spPr>
      </p:pic>
      <p:pic>
        <p:nvPicPr>
          <p:cNvPr id="61" name="图片 60" descr="卡通人物&#10;&#10;描述已自动生成">
            <a:extLst>
              <a:ext uri="{FF2B5EF4-FFF2-40B4-BE49-F238E27FC236}">
                <a16:creationId xmlns:a16="http://schemas.microsoft.com/office/drawing/2014/main" id="{D4C39974-30B8-4749-890D-AA6E04AF1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32547" y="1142384"/>
            <a:ext cx="1080000" cy="1080000"/>
          </a:xfrm>
          <a:prstGeom prst="rect">
            <a:avLst/>
          </a:prstGeom>
        </p:spPr>
      </p:pic>
      <p:pic>
        <p:nvPicPr>
          <p:cNvPr id="71" name="图片 70" descr="卡通人物&#10;&#10;描述已自动生成">
            <a:extLst>
              <a:ext uri="{FF2B5EF4-FFF2-40B4-BE49-F238E27FC236}">
                <a16:creationId xmlns:a16="http://schemas.microsoft.com/office/drawing/2014/main" id="{7214283B-6791-4E93-8191-0B83644A62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46844" y="1155084"/>
            <a:ext cx="1080000" cy="1080000"/>
          </a:xfrm>
          <a:prstGeom prst="rect">
            <a:avLst/>
          </a:prstGeom>
        </p:spPr>
      </p:pic>
      <p:pic>
        <p:nvPicPr>
          <p:cNvPr id="34" name="图片 33" descr="卡通人物&#10;&#10;描述已自动生成">
            <a:extLst>
              <a:ext uri="{FF2B5EF4-FFF2-40B4-BE49-F238E27FC236}">
                <a16:creationId xmlns:a16="http://schemas.microsoft.com/office/drawing/2014/main" id="{C8535D98-929E-4D3C-BB09-61A63CBC49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90323" y="1152903"/>
            <a:ext cx="1080000" cy="1080000"/>
          </a:xfrm>
          <a:prstGeom prst="rect">
            <a:avLst/>
          </a:prstGeom>
        </p:spPr>
      </p:pic>
      <p:pic>
        <p:nvPicPr>
          <p:cNvPr id="6" name="图片 5" descr="卡通人物&#10;&#10;描述已自动生成">
            <a:extLst>
              <a:ext uri="{FF2B5EF4-FFF2-40B4-BE49-F238E27FC236}">
                <a16:creationId xmlns:a16="http://schemas.microsoft.com/office/drawing/2014/main" id="{57ECD96F-63FB-4DFD-ABFB-34E49FA950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69541" y="1155135"/>
            <a:ext cx="1080000" cy="1080000"/>
          </a:xfrm>
          <a:prstGeom prst="rect">
            <a:avLst/>
          </a:prstGeom>
          <a:effectLst/>
        </p:spPr>
      </p:pic>
      <p:pic>
        <p:nvPicPr>
          <p:cNvPr id="85" name="图片 84" descr="一群不同颜色的眼睛&#10;&#10;中度可信度描述已自动生成">
            <a:extLst>
              <a:ext uri="{FF2B5EF4-FFF2-40B4-BE49-F238E27FC236}">
                <a16:creationId xmlns:a16="http://schemas.microsoft.com/office/drawing/2014/main" id="{6B1F60B5-C980-4DBC-9B33-ACB8CFA4D2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1810528" y="3862753"/>
            <a:ext cx="887614" cy="1080000"/>
          </a:xfrm>
          <a:prstGeom prst="rect">
            <a:avLst/>
          </a:prstGeom>
        </p:spPr>
      </p:pic>
      <p:pic>
        <p:nvPicPr>
          <p:cNvPr id="86" name="图片 85" descr="一群不同颜色的眼睛&#10;&#10;中度可信度描述已自动生成">
            <a:extLst>
              <a:ext uri="{FF2B5EF4-FFF2-40B4-BE49-F238E27FC236}">
                <a16:creationId xmlns:a16="http://schemas.microsoft.com/office/drawing/2014/main" id="{062B2971-DC53-42ED-B09F-B7E7BC8E57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1360417" y="4447400"/>
            <a:ext cx="887614" cy="1080000"/>
          </a:xfrm>
          <a:prstGeom prst="rect">
            <a:avLst/>
          </a:prstGeom>
        </p:spPr>
      </p:pic>
      <p:pic>
        <p:nvPicPr>
          <p:cNvPr id="87" name="图片 86" descr="一群不同颜色的眼睛&#10;&#10;中度可信度描述已自动生成">
            <a:extLst>
              <a:ext uri="{FF2B5EF4-FFF2-40B4-BE49-F238E27FC236}">
                <a16:creationId xmlns:a16="http://schemas.microsoft.com/office/drawing/2014/main" id="{28A067D7-BC5C-437A-AE0A-939924805CD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2967972" y="3905519"/>
            <a:ext cx="887614" cy="1080000"/>
          </a:xfrm>
          <a:prstGeom prst="rect">
            <a:avLst/>
          </a:prstGeom>
        </p:spPr>
      </p:pic>
      <p:pic>
        <p:nvPicPr>
          <p:cNvPr id="90" name="图片 89" descr="许多人站在一起&#10;&#10;中度可信度描述已自动生成">
            <a:extLst>
              <a:ext uri="{FF2B5EF4-FFF2-40B4-BE49-F238E27FC236}">
                <a16:creationId xmlns:a16="http://schemas.microsoft.com/office/drawing/2014/main" id="{B714D184-C9F8-4397-B60B-907AE312712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2463442" y="4490711"/>
            <a:ext cx="808657" cy="970352"/>
          </a:xfrm>
          <a:prstGeom prst="rect">
            <a:avLst/>
          </a:prstGeom>
        </p:spPr>
      </p:pic>
      <p:pic>
        <p:nvPicPr>
          <p:cNvPr id="91" name="图片 90" descr="许多人站在一起&#10;&#10;中度可信度描述已自动生成">
            <a:extLst>
              <a:ext uri="{FF2B5EF4-FFF2-40B4-BE49-F238E27FC236}">
                <a16:creationId xmlns:a16="http://schemas.microsoft.com/office/drawing/2014/main" id="{FBFB9AC6-61F4-4B6B-82E9-4311DA73C75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4170323" y="3887738"/>
            <a:ext cx="808657" cy="970352"/>
          </a:xfrm>
          <a:prstGeom prst="rect">
            <a:avLst/>
          </a:prstGeom>
        </p:spPr>
      </p:pic>
      <p:pic>
        <p:nvPicPr>
          <p:cNvPr id="92" name="图片 91" descr="许多人站在一起&#10;&#10;中度可信度描述已自动生成">
            <a:extLst>
              <a:ext uri="{FF2B5EF4-FFF2-40B4-BE49-F238E27FC236}">
                <a16:creationId xmlns:a16="http://schemas.microsoft.com/office/drawing/2014/main" id="{0FDCE1C1-332A-46C5-8AA9-DB050ECFEF9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3623356" y="4406619"/>
            <a:ext cx="808657" cy="970352"/>
          </a:xfrm>
          <a:prstGeom prst="rect">
            <a:avLst/>
          </a:prstGeom>
        </p:spPr>
      </p:pic>
      <p:pic>
        <p:nvPicPr>
          <p:cNvPr id="95" name="图片 94" descr="图片包含 游戏机, 火, 壁炉&#10;&#10;描述已自动生成">
            <a:extLst>
              <a:ext uri="{FF2B5EF4-FFF2-40B4-BE49-F238E27FC236}">
                <a16:creationId xmlns:a16="http://schemas.microsoft.com/office/drawing/2014/main" id="{60B8F682-2F29-4AEE-907F-483BB9817B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690" y="2103137"/>
            <a:ext cx="3494974" cy="3731921"/>
          </a:xfrm>
          <a:prstGeom prst="rect">
            <a:avLst/>
          </a:prstGeom>
        </p:spPr>
      </p:pic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0D44ED2C-3934-4F07-AC21-972C0586CEFC}"/>
              </a:ext>
            </a:extLst>
          </p:cNvPr>
          <p:cNvSpPr/>
          <p:nvPr/>
        </p:nvSpPr>
        <p:spPr>
          <a:xfrm>
            <a:off x="1437289" y="6292409"/>
            <a:ext cx="9348952" cy="25224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032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: 圆角 81">
            <a:extLst>
              <a:ext uri="{FF2B5EF4-FFF2-40B4-BE49-F238E27FC236}">
                <a16:creationId xmlns:a16="http://schemas.microsoft.com/office/drawing/2014/main" id="{D839B1AE-B6CE-48EA-85FE-5093782E1899}"/>
              </a:ext>
            </a:extLst>
          </p:cNvPr>
          <p:cNvSpPr/>
          <p:nvPr/>
        </p:nvSpPr>
        <p:spPr>
          <a:xfrm>
            <a:off x="1437289" y="6285630"/>
            <a:ext cx="9348952" cy="252249"/>
          </a:xfrm>
          <a:prstGeom prst="roundRect">
            <a:avLst>
              <a:gd name="adj" fmla="val 50000"/>
            </a:avLst>
          </a:prstGeom>
          <a:solidFill>
            <a:srgbClr val="EF4E2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FD8531ED-D657-43CC-96E0-3676C37D09C0}"/>
              </a:ext>
            </a:extLst>
          </p:cNvPr>
          <p:cNvSpPr/>
          <p:nvPr/>
        </p:nvSpPr>
        <p:spPr>
          <a:xfrm>
            <a:off x="10588126" y="6220725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7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C785CAA0-F342-4E45-87D0-149D8B35E955}"/>
              </a:ext>
            </a:extLst>
          </p:cNvPr>
          <p:cNvGrpSpPr/>
          <p:nvPr/>
        </p:nvGrpSpPr>
        <p:grpSpPr>
          <a:xfrm>
            <a:off x="1569541" y="2071400"/>
            <a:ext cx="1080000" cy="397778"/>
            <a:chOff x="703796" y="1462019"/>
            <a:chExt cx="1080000" cy="39777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5676CC6-2ECE-4125-9441-AC1EBEB22D95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714D3C1-2126-43F9-A623-231E350C9064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DEFD2F8-634A-42FD-ADF7-228ACD883AC8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17F193A0-BC79-45D9-9F80-0C56850228FB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BF42E1C6-07A7-4E66-B710-7B1C3DF56ABB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6367078A-9E58-4952-B701-CEA046F23123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717599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F59AC8F5-6AE5-43C4-8693-CF555A274941}"/>
                </a:ext>
              </a:extLst>
            </p:cNvPr>
            <p:cNvSpPr/>
            <p:nvPr/>
          </p:nvSpPr>
          <p:spPr>
            <a:xfrm>
              <a:off x="1153057" y="1663359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椭圆 22">
            <a:extLst>
              <a:ext uri="{FF2B5EF4-FFF2-40B4-BE49-F238E27FC236}">
                <a16:creationId xmlns:a16="http://schemas.microsoft.com/office/drawing/2014/main" id="{A2B0C30C-39A0-4012-B33A-DB60EA7F47AD}"/>
              </a:ext>
            </a:extLst>
          </p:cNvPr>
          <p:cNvSpPr/>
          <p:nvPr/>
        </p:nvSpPr>
        <p:spPr>
          <a:xfrm>
            <a:off x="2451426" y="982218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6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11D14B9F-2318-47D4-B5EF-D06755593BAF}"/>
              </a:ext>
            </a:extLst>
          </p:cNvPr>
          <p:cNvSpPr/>
          <p:nvPr/>
        </p:nvSpPr>
        <p:spPr>
          <a:xfrm>
            <a:off x="3972209" y="982201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3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5DF9C56-E045-4EA2-8546-55EFFCC864F0}"/>
              </a:ext>
            </a:extLst>
          </p:cNvPr>
          <p:cNvGrpSpPr/>
          <p:nvPr/>
        </p:nvGrpSpPr>
        <p:grpSpPr>
          <a:xfrm>
            <a:off x="3090324" y="2071383"/>
            <a:ext cx="1080000" cy="397778"/>
            <a:chOff x="2224579" y="1462002"/>
            <a:chExt cx="1080000" cy="397778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4D629C7-023B-405C-94A0-A43990D5C54D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0F09528-6AEC-436A-9FC4-AFB650BCF83F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DC2F30B-7444-425F-942F-A3CFB799604F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45E1B3C2-958C-4B66-90F9-ACD02B8FE67E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C686EDF-9F77-4EE9-BC22-8BE5434A87AF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3272638-78FF-4D11-B817-89826E77218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525263EE-B957-4361-90ED-D3AB9E92EB19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椭圆 37">
            <a:extLst>
              <a:ext uri="{FF2B5EF4-FFF2-40B4-BE49-F238E27FC236}">
                <a16:creationId xmlns:a16="http://schemas.microsoft.com/office/drawing/2014/main" id="{0512DF28-790C-4AD7-B5A8-577786C615E8}"/>
              </a:ext>
            </a:extLst>
          </p:cNvPr>
          <p:cNvSpPr/>
          <p:nvPr/>
        </p:nvSpPr>
        <p:spPr>
          <a:xfrm>
            <a:off x="5486173" y="971716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2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B97D558-216E-4173-B37D-A7ECB8745721}"/>
              </a:ext>
            </a:extLst>
          </p:cNvPr>
          <p:cNvGrpSpPr/>
          <p:nvPr/>
        </p:nvGrpSpPr>
        <p:grpSpPr>
          <a:xfrm>
            <a:off x="4604288" y="2060898"/>
            <a:ext cx="1080000" cy="397778"/>
            <a:chOff x="2224579" y="1462002"/>
            <a:chExt cx="1080000" cy="39777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AC6FA7B5-CE03-4E29-8521-F4DFD699CF20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CF9F3DE5-2709-491E-9A7D-DBF2DE9A18C2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2096DBA4-7309-4DEF-8F00-998FF3FE2F10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B7478B22-6E4C-4194-B4CA-5123CA029130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A408542C-E868-462E-9223-5520FFC0354E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13DFF49D-7D48-4ED1-814E-F065DF9F4035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4AC03371-1138-4E79-A6AA-86CAD2FC65C8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4BDF489-CFC9-4ABF-BDCD-A8C61CEAE331}"/>
              </a:ext>
            </a:extLst>
          </p:cNvPr>
          <p:cNvGrpSpPr/>
          <p:nvPr/>
        </p:nvGrpSpPr>
        <p:grpSpPr>
          <a:xfrm>
            <a:off x="6111765" y="2060881"/>
            <a:ext cx="1080000" cy="397778"/>
            <a:chOff x="703796" y="1462019"/>
            <a:chExt cx="1080000" cy="397778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ADDF791B-75F2-4D2E-B1FE-831C108145F1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B5032DB9-9576-4377-A57F-AF6D7363500E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5DA60DD5-52E8-41E7-A33C-4AA7F6231BDB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0473116A-AC40-4351-9424-1D745359086E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2EC78B64-4306-48B9-A747-0086F53A5456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D8C2DE15-E1A3-4AE5-84CC-99A2B062A869}"/>
                </a:ext>
              </a:extLst>
            </p:cNvPr>
            <p:cNvCxnSpPr>
              <a:cxnSpLocks/>
              <a:endCxn id="57" idx="2"/>
            </p:cNvCxnSpPr>
            <p:nvPr/>
          </p:nvCxnSpPr>
          <p:spPr>
            <a:xfrm flipV="1">
              <a:off x="828675" y="1715131"/>
              <a:ext cx="738170" cy="2468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BBD3D991-A821-4B29-ACD4-93291000F682}"/>
                </a:ext>
              </a:extLst>
            </p:cNvPr>
            <p:cNvSpPr/>
            <p:nvPr/>
          </p:nvSpPr>
          <p:spPr>
            <a:xfrm>
              <a:off x="1566845" y="1660891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8" name="椭圆 57">
            <a:extLst>
              <a:ext uri="{FF2B5EF4-FFF2-40B4-BE49-F238E27FC236}">
                <a16:creationId xmlns:a16="http://schemas.microsoft.com/office/drawing/2014/main" id="{5C8288A3-49A9-4AE6-8761-A0389F8FDADD}"/>
              </a:ext>
            </a:extLst>
          </p:cNvPr>
          <p:cNvSpPr/>
          <p:nvPr/>
        </p:nvSpPr>
        <p:spPr>
          <a:xfrm>
            <a:off x="6993650" y="971699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1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9379C7E2-19EC-42E5-9E1B-25D314807043}"/>
              </a:ext>
            </a:extLst>
          </p:cNvPr>
          <p:cNvSpPr/>
          <p:nvPr/>
        </p:nvSpPr>
        <p:spPr>
          <a:xfrm>
            <a:off x="8514433" y="971682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4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97451759-0319-4C77-AC09-6F1C9407E8E6}"/>
              </a:ext>
            </a:extLst>
          </p:cNvPr>
          <p:cNvGrpSpPr/>
          <p:nvPr/>
        </p:nvGrpSpPr>
        <p:grpSpPr>
          <a:xfrm>
            <a:off x="7632548" y="2060864"/>
            <a:ext cx="1080000" cy="397778"/>
            <a:chOff x="2224579" y="1462002"/>
            <a:chExt cx="1080000" cy="397778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41606A5E-C098-4C39-A853-769D9ACA4012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B1E2BB63-A1A7-4FD0-921D-E10BF761071E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A8B5DB0C-23AA-46B4-B57B-8BB917108B7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A376DE3C-00DE-46FF-99BD-5840522C381D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FA34DDE8-7D95-4976-AA27-7EDFE30F6BC5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4B12117A-BD68-4AA1-A505-4FCA963E96E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A131FCB5-0D76-4598-86B9-4FE43928BCAB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CF47D8C4-5E39-4564-AAF5-C28A09A503A7}"/>
              </a:ext>
            </a:extLst>
          </p:cNvPr>
          <p:cNvGrpSpPr/>
          <p:nvPr/>
        </p:nvGrpSpPr>
        <p:grpSpPr>
          <a:xfrm>
            <a:off x="9146844" y="2071349"/>
            <a:ext cx="1080000" cy="397778"/>
            <a:chOff x="703796" y="1462019"/>
            <a:chExt cx="1080000" cy="397778"/>
          </a:xfrm>
        </p:grpSpPr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DA39B4D5-E741-4F2B-910F-3D6995680793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08EF98DE-2DCE-41BD-A22D-093B3506C094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AE7D7E93-9475-4DC8-93E4-4B29E4A1336B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CAA2C108-7CBD-4DEC-A1A2-34BA5018F691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CEC10270-89E9-478B-A5ED-1D3F4F2C9BFB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37ED01C3-94D4-4134-BC66-BB85242615FE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717599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095581B0-9D4F-498E-9DEA-5D4CE93364BD}"/>
                </a:ext>
              </a:extLst>
            </p:cNvPr>
            <p:cNvSpPr/>
            <p:nvPr/>
          </p:nvSpPr>
          <p:spPr>
            <a:xfrm>
              <a:off x="1153057" y="1663359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0" name="椭圆 79">
            <a:extLst>
              <a:ext uri="{FF2B5EF4-FFF2-40B4-BE49-F238E27FC236}">
                <a16:creationId xmlns:a16="http://schemas.microsoft.com/office/drawing/2014/main" id="{59819A9D-07A1-47E0-BFC0-30E0A4186CD0}"/>
              </a:ext>
            </a:extLst>
          </p:cNvPr>
          <p:cNvSpPr/>
          <p:nvPr/>
        </p:nvSpPr>
        <p:spPr>
          <a:xfrm>
            <a:off x="10028729" y="982167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5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6949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D83752B-9739-46F5-93C0-F0D84B9DFD62}"/>
              </a:ext>
            </a:extLst>
          </p:cNvPr>
          <p:cNvSpPr/>
          <p:nvPr/>
        </p:nvSpPr>
        <p:spPr>
          <a:xfrm>
            <a:off x="373857" y="2026445"/>
            <a:ext cx="2152649" cy="11739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技能结构体</a:t>
            </a: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983C1F6D-79E1-4AED-B183-8994F8ECBC13}"/>
              </a:ext>
            </a:extLst>
          </p:cNvPr>
          <p:cNvSpPr/>
          <p:nvPr/>
        </p:nvSpPr>
        <p:spPr>
          <a:xfrm rot="5400000">
            <a:off x="1054892" y="2409450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0775333-C3B5-437E-B960-63B0EFA4C59A}"/>
              </a:ext>
            </a:extLst>
          </p:cNvPr>
          <p:cNvSpPr/>
          <p:nvPr/>
        </p:nvSpPr>
        <p:spPr>
          <a:xfrm>
            <a:off x="1552574" y="3975939"/>
            <a:ext cx="2571750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处理函数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释放玩家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42B6E8-10E1-4B7B-9868-F4CD89AED5E3}"/>
              </a:ext>
            </a:extLst>
          </p:cNvPr>
          <p:cNvSpPr/>
          <p:nvPr/>
        </p:nvSpPr>
        <p:spPr>
          <a:xfrm>
            <a:off x="66677" y="3975939"/>
            <a:ext cx="1278726" cy="5068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名称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DFD26C6-EA4F-4C0B-8B8C-DB06EF9D2AF2}"/>
              </a:ext>
            </a:extLst>
          </p:cNvPr>
          <p:cNvSpPr/>
          <p:nvPr/>
        </p:nvSpPr>
        <p:spPr>
          <a:xfrm>
            <a:off x="65483" y="4575351"/>
            <a:ext cx="1279919" cy="5068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描述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958120E-473B-4D8B-86A8-454C5F9F5B8F}"/>
              </a:ext>
            </a:extLst>
          </p:cNvPr>
          <p:cNvSpPr/>
          <p:nvPr/>
        </p:nvSpPr>
        <p:spPr>
          <a:xfrm>
            <a:off x="1345406" y="140494"/>
            <a:ext cx="3883819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玩家结构体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3B0385D-0F04-4C02-A139-B0BDDE2A6849}"/>
              </a:ext>
            </a:extLst>
          </p:cNvPr>
          <p:cNvSpPr/>
          <p:nvPr/>
        </p:nvSpPr>
        <p:spPr>
          <a:xfrm>
            <a:off x="3158731" y="2002631"/>
            <a:ext cx="2152649" cy="613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基本属性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CB1331B-FBD2-4628-9D48-88CCF3A44CD8}"/>
              </a:ext>
            </a:extLst>
          </p:cNvPr>
          <p:cNvSpPr/>
          <p:nvPr/>
        </p:nvSpPr>
        <p:spPr>
          <a:xfrm>
            <a:off x="8893067" y="2211433"/>
            <a:ext cx="2009775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结构体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F3B7493-6A1C-42E3-84F5-6164D492F741}"/>
              </a:ext>
            </a:extLst>
          </p:cNvPr>
          <p:cNvSpPr txBox="1"/>
          <p:nvPr/>
        </p:nvSpPr>
        <p:spPr>
          <a:xfrm rot="19538149">
            <a:off x="5455513" y="921154"/>
            <a:ext cx="27430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可添加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，</a:t>
            </a:r>
            <a:endParaRPr lang="en-US" altLang="zh-CN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如果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存在则不添加且</a:t>
            </a:r>
            <a:endParaRPr lang="en-US" altLang="zh-CN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已存在的对应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+1</a:t>
            </a:r>
            <a:endParaRPr lang="zh-CN" altLang="en-US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6" name="左大括号 15">
            <a:extLst>
              <a:ext uri="{FF2B5EF4-FFF2-40B4-BE49-F238E27FC236}">
                <a16:creationId xmlns:a16="http://schemas.microsoft.com/office/drawing/2014/main" id="{49B218B0-A01F-4CB3-BDFE-47AE259D9593}"/>
              </a:ext>
            </a:extLst>
          </p:cNvPr>
          <p:cNvSpPr/>
          <p:nvPr/>
        </p:nvSpPr>
        <p:spPr>
          <a:xfrm rot="5400000">
            <a:off x="9531240" y="2223636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A95F943-53F2-473C-9456-21F1F634E76F}"/>
              </a:ext>
            </a:extLst>
          </p:cNvPr>
          <p:cNvSpPr/>
          <p:nvPr/>
        </p:nvSpPr>
        <p:spPr>
          <a:xfrm>
            <a:off x="7683389" y="3807463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8E61518-4323-4923-AE31-D253B8F847D9}"/>
              </a:ext>
            </a:extLst>
          </p:cNvPr>
          <p:cNvSpPr/>
          <p:nvPr/>
        </p:nvSpPr>
        <p:spPr>
          <a:xfrm>
            <a:off x="9816992" y="3783948"/>
            <a:ext cx="3376612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处理函数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, 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处理对象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5" name="左大括号 24">
            <a:extLst>
              <a:ext uri="{FF2B5EF4-FFF2-40B4-BE49-F238E27FC236}">
                <a16:creationId xmlns:a16="http://schemas.microsoft.com/office/drawing/2014/main" id="{B4F23B95-037E-4787-A44D-BDFA57CE547E}"/>
              </a:ext>
            </a:extLst>
          </p:cNvPr>
          <p:cNvSpPr/>
          <p:nvPr/>
        </p:nvSpPr>
        <p:spPr>
          <a:xfrm rot="5400000">
            <a:off x="2705249" y="275181"/>
            <a:ext cx="1064122" cy="239077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9D5D74F-8CFC-4920-A903-4298EFC099E6}"/>
              </a:ext>
            </a:extLst>
          </p:cNvPr>
          <p:cNvSpPr/>
          <p:nvPr/>
        </p:nvSpPr>
        <p:spPr>
          <a:xfrm>
            <a:off x="7683388" y="4439385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处理对象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CBA845C-B6BA-46EB-A655-4A2C551F5DFA}"/>
              </a:ext>
            </a:extLst>
          </p:cNvPr>
          <p:cNvSpPr/>
          <p:nvPr/>
        </p:nvSpPr>
        <p:spPr>
          <a:xfrm>
            <a:off x="8691560" y="541838"/>
            <a:ext cx="2519364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时机表</a:t>
            </a: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8EA8908C-AD0B-42AC-82FD-8E138BEDD157}"/>
              </a:ext>
            </a:extLst>
          </p:cNvPr>
          <p:cNvCxnSpPr>
            <a:cxnSpLocks/>
            <a:stCxn id="18" idx="0"/>
            <a:endCxn id="11" idx="3"/>
          </p:cNvCxnSpPr>
          <p:nvPr/>
        </p:nvCxnSpPr>
        <p:spPr>
          <a:xfrm flipH="1" flipV="1">
            <a:off x="5311380" y="2309295"/>
            <a:ext cx="6193918" cy="1474653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0D447B63-0F01-47F1-8C9E-F176303D43E4}"/>
              </a:ext>
            </a:extLst>
          </p:cNvPr>
          <p:cNvCxnSpPr>
            <a:cxnSpLocks/>
            <a:stCxn id="18" idx="0"/>
            <a:endCxn id="16" idx="1"/>
          </p:cNvCxnSpPr>
          <p:nvPr/>
        </p:nvCxnSpPr>
        <p:spPr>
          <a:xfrm flipH="1" flipV="1">
            <a:off x="9895572" y="3066599"/>
            <a:ext cx="1609726" cy="717349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C553EF9B-D155-4F42-96BB-2B4B23DAEDBB}"/>
              </a:ext>
            </a:extLst>
          </p:cNvPr>
          <p:cNvSpPr/>
          <p:nvPr/>
        </p:nvSpPr>
        <p:spPr>
          <a:xfrm>
            <a:off x="3157536" y="2681127"/>
            <a:ext cx="2152649" cy="613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装备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E840330-1010-42F3-8F96-3187DCF9B409}"/>
              </a:ext>
            </a:extLst>
          </p:cNvPr>
          <p:cNvCxnSpPr>
            <a:cxnSpLocks/>
            <a:stCxn id="6" idx="3"/>
            <a:endCxn id="28" idx="1"/>
          </p:cNvCxnSpPr>
          <p:nvPr/>
        </p:nvCxnSpPr>
        <p:spPr>
          <a:xfrm flipV="1">
            <a:off x="4124324" y="941888"/>
            <a:ext cx="4567236" cy="343410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左大括号 50">
            <a:extLst>
              <a:ext uri="{FF2B5EF4-FFF2-40B4-BE49-F238E27FC236}">
                <a16:creationId xmlns:a16="http://schemas.microsoft.com/office/drawing/2014/main" id="{DE9C95C1-5D1B-4895-89DA-7EAFF0123558}"/>
              </a:ext>
            </a:extLst>
          </p:cNvPr>
          <p:cNvSpPr/>
          <p:nvPr/>
        </p:nvSpPr>
        <p:spPr>
          <a:xfrm rot="5400000">
            <a:off x="9524996" y="590038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0E009CF6-B32E-4A03-A702-7558DA0A410C}"/>
              </a:ext>
            </a:extLst>
          </p:cNvPr>
          <p:cNvCxnSpPr>
            <a:cxnSpLocks/>
            <a:stCxn id="18" idx="0"/>
            <a:endCxn id="4" idx="3"/>
          </p:cNvCxnSpPr>
          <p:nvPr/>
        </p:nvCxnSpPr>
        <p:spPr>
          <a:xfrm flipH="1" flipV="1">
            <a:off x="2526506" y="2613423"/>
            <a:ext cx="8978792" cy="1170525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0EC6B688-CA90-48B5-9266-6E8B80F545F4}"/>
              </a:ext>
            </a:extLst>
          </p:cNvPr>
          <p:cNvCxnSpPr>
            <a:cxnSpLocks/>
            <a:stCxn id="18" idx="0"/>
            <a:endCxn id="46" idx="2"/>
          </p:cNvCxnSpPr>
          <p:nvPr/>
        </p:nvCxnSpPr>
        <p:spPr>
          <a:xfrm flipH="1" flipV="1">
            <a:off x="4233861" y="3294455"/>
            <a:ext cx="7271437" cy="489493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0EF3B5CB-58FB-4609-96BC-EABAD31AED15}"/>
              </a:ext>
            </a:extLst>
          </p:cNvPr>
          <p:cNvSpPr/>
          <p:nvPr/>
        </p:nvSpPr>
        <p:spPr>
          <a:xfrm>
            <a:off x="7686672" y="5140737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时效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Tick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4950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alpha val="50000"/>
              </a:schemeClr>
            </a:gs>
            <a:gs pos="100000">
              <a:schemeClr val="bg1">
                <a:alpha val="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2606857" y="2665458"/>
            <a:ext cx="6978286" cy="1527084"/>
            <a:chOff x="1774851" y="5935741"/>
            <a:chExt cx="6978286" cy="152708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3438861" y="5935741"/>
              <a:ext cx="531427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8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森零制作组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4851" y="6022825"/>
              <a:ext cx="1440000" cy="1440000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400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52076576-BA45-4433-BF0D-5CDE2E99C09E}"/>
              </a:ext>
            </a:extLst>
          </p:cNvPr>
          <p:cNvSpPr txBox="1"/>
          <p:nvPr/>
        </p:nvSpPr>
        <p:spPr>
          <a:xfrm>
            <a:off x="1565753" y="5401401"/>
            <a:ext cx="906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>
                <a:ln w="2540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♡ 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感谢制作组的各位一起完成了这款游戏！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E44F070-F426-4979-91F5-0FC770946ED1}"/>
              </a:ext>
            </a:extLst>
          </p:cNvPr>
          <p:cNvSpPr/>
          <p:nvPr/>
        </p:nvSpPr>
        <p:spPr>
          <a:xfrm>
            <a:off x="0" y="0"/>
            <a:ext cx="2557463" cy="684371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22C2A8D-7357-4B79-B15B-409AA08A6100}"/>
              </a:ext>
            </a:extLst>
          </p:cNvPr>
          <p:cNvSpPr/>
          <p:nvPr/>
        </p:nvSpPr>
        <p:spPr>
          <a:xfrm rot="10800000">
            <a:off x="9634536" y="-5590"/>
            <a:ext cx="2557463" cy="684371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592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形状&#10;&#10;低可信度描述已自动生成">
            <a:extLst>
              <a:ext uri="{FF2B5EF4-FFF2-40B4-BE49-F238E27FC236}">
                <a16:creationId xmlns:a16="http://schemas.microsoft.com/office/drawing/2014/main" id="{E9EE4401-12FD-4EC9-8D23-DE6C4D913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67" y="113462"/>
            <a:ext cx="1080000" cy="1080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581A966-CB7B-4F17-A023-7A93EB5B7F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441" y="3712866"/>
            <a:ext cx="1080000" cy="1080000"/>
          </a:xfrm>
          <a:prstGeom prst="rect">
            <a:avLst/>
          </a:prstGeom>
        </p:spPr>
      </p:pic>
      <p:pic>
        <p:nvPicPr>
          <p:cNvPr id="10" name="图片 9" descr="徽标, 图标&#10;&#10;描述已自动生成">
            <a:extLst>
              <a:ext uri="{FF2B5EF4-FFF2-40B4-BE49-F238E27FC236}">
                <a16:creationId xmlns:a16="http://schemas.microsoft.com/office/drawing/2014/main" id="{27714A42-42C3-4BDD-B4BF-46EB6EFBD4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67" y="2069115"/>
            <a:ext cx="1080000" cy="10800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87D4CA6-5BA4-4BBA-8E21-C0BE7E698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557" y="3712866"/>
            <a:ext cx="1080000" cy="10800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17FC20E0-35F5-465E-A050-F94184AAEF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980" y="5271406"/>
            <a:ext cx="1080000" cy="1080000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C68ECE2E-4AEF-4055-B62A-32366CE32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096" y="5271406"/>
            <a:ext cx="1080000" cy="10800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FBB1EA09-8AD4-4045-A3E6-077259D34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6375" y="3768805"/>
            <a:ext cx="1080000" cy="1080000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38F8A7E6-3707-4C05-B635-B35C9860E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491" y="3768805"/>
            <a:ext cx="1080000" cy="108000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4A5127CF-1FC5-4D61-A9A5-C36B411513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914" y="5327345"/>
            <a:ext cx="1080000" cy="1080000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F1A8623C-6DE9-4717-BE01-A72EE1D56B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3030" y="5327345"/>
            <a:ext cx="1080000" cy="1080000"/>
          </a:xfrm>
          <a:prstGeom prst="rect">
            <a:avLst/>
          </a:prstGeom>
        </p:spPr>
      </p:pic>
      <p:sp>
        <p:nvSpPr>
          <p:cNvPr id="12" name="椭圆 11">
            <a:extLst>
              <a:ext uri="{FF2B5EF4-FFF2-40B4-BE49-F238E27FC236}">
                <a16:creationId xmlns:a16="http://schemas.microsoft.com/office/drawing/2014/main" id="{D336C522-BD1C-422B-8FAD-BDE7E529C2AF}"/>
              </a:ext>
            </a:extLst>
          </p:cNvPr>
          <p:cNvSpPr/>
          <p:nvPr/>
        </p:nvSpPr>
        <p:spPr>
          <a:xfrm>
            <a:off x="5374467" y="3708886"/>
            <a:ext cx="1080000" cy="10800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12F5ACC5-6838-463A-B826-8DD58EE3C0BE}"/>
              </a:ext>
            </a:extLst>
          </p:cNvPr>
          <p:cNvCxnSpPr>
            <a:cxnSpLocks/>
          </p:cNvCxnSpPr>
          <p:nvPr/>
        </p:nvCxnSpPr>
        <p:spPr>
          <a:xfrm>
            <a:off x="11463866" y="2069115"/>
            <a:ext cx="0" cy="4788885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D372E059-B50C-4C90-8BED-5B70A95C0B2B}"/>
              </a:ext>
            </a:extLst>
          </p:cNvPr>
          <p:cNvCxnSpPr>
            <a:cxnSpLocks/>
          </p:cNvCxnSpPr>
          <p:nvPr/>
        </p:nvCxnSpPr>
        <p:spPr>
          <a:xfrm>
            <a:off x="805017" y="0"/>
            <a:ext cx="0" cy="6857999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79C87E28-2F2A-4239-9197-F2A49DA73526}"/>
              </a:ext>
            </a:extLst>
          </p:cNvPr>
          <p:cNvCxnSpPr>
            <a:cxnSpLocks/>
          </p:cNvCxnSpPr>
          <p:nvPr/>
        </p:nvCxnSpPr>
        <p:spPr>
          <a:xfrm>
            <a:off x="11463866" y="0"/>
            <a:ext cx="0" cy="833516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F64E6FAC-8E66-4712-9B00-C9DF9EC5E152}"/>
              </a:ext>
            </a:extLst>
          </p:cNvPr>
          <p:cNvCxnSpPr>
            <a:cxnSpLocks/>
          </p:cNvCxnSpPr>
          <p:nvPr/>
        </p:nvCxnSpPr>
        <p:spPr>
          <a:xfrm>
            <a:off x="1859441" y="1618460"/>
            <a:ext cx="8200050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BE9CFF28-ED88-4A2B-A9C4-6E9F618D280C}"/>
              </a:ext>
            </a:extLst>
          </p:cNvPr>
          <p:cNvSpPr/>
          <p:nvPr/>
        </p:nvSpPr>
        <p:spPr>
          <a:xfrm>
            <a:off x="9385890" y="450655"/>
            <a:ext cx="2407492" cy="652817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: 形状 49">
            <a:extLst>
              <a:ext uri="{FF2B5EF4-FFF2-40B4-BE49-F238E27FC236}">
                <a16:creationId xmlns:a16="http://schemas.microsoft.com/office/drawing/2014/main" id="{DA781554-1A68-4F83-8CEC-24AE5BFF2DDF}"/>
              </a:ext>
            </a:extLst>
          </p:cNvPr>
          <p:cNvSpPr/>
          <p:nvPr/>
        </p:nvSpPr>
        <p:spPr>
          <a:xfrm>
            <a:off x="10952763" y="45065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319081A6-759E-4167-B7D5-0544047A0D32}"/>
              </a:ext>
            </a:extLst>
          </p:cNvPr>
          <p:cNvSpPr txBox="1"/>
          <p:nvPr/>
        </p:nvSpPr>
        <p:spPr>
          <a:xfrm>
            <a:off x="9585995" y="461040"/>
            <a:ext cx="2007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</a:t>
            </a:r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班教室</a:t>
            </a:r>
          </a:p>
        </p:txBody>
      </p:sp>
    </p:spTree>
    <p:extLst>
      <p:ext uri="{BB962C8B-B14F-4D97-AF65-F5344CB8AC3E}">
        <p14:creationId xmlns:p14="http://schemas.microsoft.com/office/powerpoint/2010/main" val="4129297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 descr="卡通人物&#10;&#10;中度可信度描述已自动生成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93" b="99630" l="7813" r="91699">
                        <a14:foregroundMark x1="59570" y1="2593" x2="64941" y2="12963"/>
                        <a14:foregroundMark x1="60840" y1="47778" x2="54492" y2="99691"/>
                        <a14:foregroundMark x1="83496" y1="59074" x2="87207" y2="71235"/>
                        <a14:foregroundMark x1="8594" y1="55741" x2="7813" y2="64259"/>
                        <a14:foregroundMark x1="7813" y1="64259" x2="9473" y2="65679"/>
                        <a14:foregroundMark x1="58008" y1="39630" x2="48633" y2="49506"/>
                        <a14:foregroundMark x1="48633" y1="49506" x2="47266" y2="57778"/>
                        <a14:foregroundMark x1="47266" y1="57778" x2="48807" y2="62522"/>
                        <a14:foregroundMark x1="49809" y1="64754" x2="50391" y2="64877"/>
                        <a14:foregroundMark x1="62109" y1="40988" x2="72559" y2="48210"/>
                        <a14:foregroundMark x1="72559" y1="48210" x2="75586" y2="62469"/>
                        <a14:foregroundMark x1="75879" y1="43210" x2="82617" y2="52716"/>
                        <a14:foregroundMark x1="82617" y1="52716" x2="83203" y2="65864"/>
                        <a14:foregroundMark x1="91699" y1="82778" x2="83203" y2="78148"/>
                        <a14:foregroundMark x1="83203" y1="78148" x2="79980" y2="77222"/>
                        <a14:foregroundMark x1="44141" y1="62284" x2="35938" y2="80617"/>
                        <a14:foregroundMark x1="46680" y1="61667" x2="45020" y2="7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226" y="0"/>
            <a:ext cx="4334933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0446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089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 descr="卡通人物&#10;&#10;描述已自动生成">
            <a:extLst>
              <a:ext uri="{FF2B5EF4-FFF2-40B4-BE49-F238E27FC236}">
                <a16:creationId xmlns:a16="http://schemas.microsoft.com/office/drawing/2014/main" id="{840CE7D0-5D2C-4110-AA6F-D0EFC7A49A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110" b="99873" l="7520" r="93555">
                        <a14:foregroundMark x1="49316" y1="21525" x2="44238" y2="72627"/>
                        <a14:foregroundMark x1="55762" y1="40678" x2="62793" y2="48263"/>
                        <a14:foregroundMark x1="62793" y1="48263" x2="62891" y2="76186"/>
                        <a14:foregroundMark x1="62891" y1="76186" x2="59570" y2="80975"/>
                        <a14:foregroundMark x1="34668" y1="43178" x2="34766" y2="52966"/>
                        <a14:foregroundMark x1="34766" y1="52966" x2="45508" y2="58644"/>
                        <a14:foregroundMark x1="45508" y1="58644" x2="66309" y2="56907"/>
                        <a14:foregroundMark x1="66309" y1="56907" x2="76367" y2="50381"/>
                        <a14:foregroundMark x1="76367" y1="50381" x2="80176" y2="42542"/>
                        <a14:foregroundMark x1="80176" y1="42542" x2="82617" y2="49534"/>
                        <a14:foregroundMark x1="82617" y1="49534" x2="76074" y2="64746"/>
                        <a14:foregroundMark x1="76074" y1="64746" x2="53320" y2="61525"/>
                        <a14:foregroundMark x1="53320" y1="61525" x2="40527" y2="55127"/>
                        <a14:foregroundMark x1="40527" y1="55127" x2="24121" y2="51483"/>
                        <a14:foregroundMark x1="24121" y1="51483" x2="28223" y2="70127"/>
                        <a14:foregroundMark x1="77539" y1="45424" x2="68457" y2="38771"/>
                        <a14:foregroundMark x1="68457" y1="38771" x2="33984" y2="39958"/>
                        <a14:foregroundMark x1="33984" y1="39958" x2="24023" y2="46864"/>
                        <a14:foregroundMark x1="24023" y1="46864" x2="46387" y2="46992"/>
                        <a14:foregroundMark x1="46387" y1="46992" x2="59961" y2="41525"/>
                        <a14:foregroundMark x1="59961" y1="41525" x2="57031" y2="17585"/>
                        <a14:foregroundMark x1="57031" y1="17585" x2="73438" y2="18263"/>
                        <a14:foregroundMark x1="73438" y1="18263" x2="77246" y2="25424"/>
                        <a14:foregroundMark x1="77246" y1="25424" x2="58301" y2="11017"/>
                        <a14:foregroundMark x1="58301" y1="11017" x2="40918" y2="9958"/>
                        <a14:foregroundMark x1="40918" y1="9958" x2="31543" y2="17754"/>
                        <a14:foregroundMark x1="31543" y1="17754" x2="27930" y2="25297"/>
                        <a14:foregroundMark x1="27930" y1="25297" x2="44727" y2="25127"/>
                        <a14:foregroundMark x1="44727" y1="25127" x2="59961" y2="6314"/>
                        <a14:foregroundMark x1="59961" y1="6314" x2="71094" y2="11737"/>
                        <a14:foregroundMark x1="71094" y1="11737" x2="71094" y2="12924"/>
                        <a14:foregroundMark x1="68555" y1="20424" x2="50098" y2="20975"/>
                        <a14:foregroundMark x1="50098" y1="20975" x2="67285" y2="21822"/>
                        <a14:foregroundMark x1="37793" y1="90678" x2="37793" y2="99873"/>
                        <a14:foregroundMark x1="87109" y1="84576" x2="93555" y2="85678"/>
                        <a14:foregroundMark x1="21875" y1="88178" x2="17969" y2="84576"/>
                        <a14:foregroundMark x1="16113" y1="92627" x2="16699" y2="85424"/>
                        <a14:foregroundMark x1="16699" y1="85424" x2="23730" y2="83178"/>
                        <a14:foregroundMark x1="24414" y1="93771" x2="7520" y2="90805"/>
                        <a14:foregroundMark x1="7520" y1="90805" x2="23145" y2="83475"/>
                        <a14:foregroundMark x1="37207" y1="38178" x2="26953" y2="43771"/>
                        <a14:foregroundMark x1="26953" y1="43771" x2="23730" y2="51822"/>
                        <a14:foregroundMark x1="60254" y1="35678" x2="76270" y2="37712"/>
                        <a14:foregroundMark x1="76270" y1="37712" x2="82617" y2="45466"/>
                        <a14:foregroundMark x1="82617" y1="45466" x2="82617" y2="45678"/>
                        <a14:foregroundMark x1="36523" y1="38178" x2="23145" y2="43602"/>
                        <a14:foregroundMark x1="23145" y1="43602" x2="21191" y2="52924"/>
                        <a14:foregroundMark x1="41016" y1="37076" x2="23926" y2="39576"/>
                        <a14:foregroundMark x1="23926" y1="39576" x2="22461" y2="44025"/>
                        <a14:foregroundMark x1="34668" y1="36441" x2="19824" y2="40381"/>
                        <a14:foregroundMark x1="19824" y1="40381" x2="16895" y2="50975"/>
                        <a14:foregroundMark x1="84863" y1="42966" x2="87598" y2="51992"/>
                        <a14:foregroundMark x1="88281" y1="51271" x2="89258" y2="52458"/>
                        <a14:foregroundMark x1="81738" y1="68602" x2="81738" y2="74534"/>
                        <a14:foregroundMark x1="82031" y1="69068" x2="83008" y2="74788"/>
                        <a14:foregroundMark x1="45508" y1="4110" x2="45508" y2="4110"/>
                        <a14:backgroundMark x1="20996" y1="96144" x2="21973" y2="99407"/>
                        <a14:backgroundMark x1="12793" y1="94534" x2="1855" y2="91992"/>
                        <a14:backgroundMark x1="52344" y1="96907" x2="52051" y2="99576"/>
                        <a14:backgroundMark x1="82031" y1="58686" x2="85449" y2="62924"/>
                        <a14:backgroundMark x1="74316" y1="6229" x2="69922" y2="3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661" y="67732"/>
            <a:ext cx="2975675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太感谢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棒棒黄了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40153" y="4404468"/>
            <a:ext cx="8306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林桔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50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 descr="卡通人物&#10;&#10;低可信度描述已自动生成">
            <a:extLst>
              <a:ext uri="{FF2B5EF4-FFF2-40B4-BE49-F238E27FC236}">
                <a16:creationId xmlns:a16="http://schemas.microsoft.com/office/drawing/2014/main" id="{35DA71FA-1A93-4F5D-B145-1097B67C01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886" b="99851" l="7422" r="94727">
                        <a14:foregroundMark x1="44434" y1="15022" x2="45117" y2="79447"/>
                        <a14:foregroundMark x1="48535" y1="15172" x2="62012" y2="45665"/>
                        <a14:foregroundMark x1="62012" y1="45665" x2="65039" y2="78176"/>
                        <a14:foregroundMark x1="61816" y1="25710" x2="70801" y2="39836"/>
                        <a14:foregroundMark x1="70801" y1="39836" x2="75195" y2="61659"/>
                        <a14:foregroundMark x1="68848" y1="34454" x2="84961" y2="42152"/>
                        <a14:foregroundMark x1="84961" y1="42152" x2="82910" y2="49028"/>
                        <a14:foregroundMark x1="82910" y1="49028" x2="72363" y2="62631"/>
                        <a14:foregroundMark x1="72363" y1="62631" x2="70605" y2="67788"/>
                        <a14:foregroundMark x1="77148" y1="33857" x2="87305" y2="35949"/>
                        <a14:foregroundMark x1="87305" y1="35949" x2="88867" y2="43348"/>
                        <a14:foregroundMark x1="88867" y1="43348" x2="82910" y2="49402"/>
                        <a14:foregroundMark x1="82910" y1="49402" x2="81738" y2="57025"/>
                        <a14:foregroundMark x1="81738" y1="57025" x2="76855" y2="63004"/>
                        <a14:foregroundMark x1="76855" y1="63004" x2="83887" y2="67489"/>
                        <a14:foregroundMark x1="83887" y1="67489" x2="74902" y2="69806"/>
                        <a14:foregroundMark x1="74902" y1="69806" x2="74707" y2="69806"/>
                        <a14:foregroundMark x1="72266" y1="30717" x2="64355" y2="26308"/>
                        <a14:foregroundMark x1="64355" y1="26308" x2="52832" y2="5232"/>
                        <a14:foregroundMark x1="52832" y1="5232" x2="34375" y2="8894"/>
                        <a14:foregroundMark x1="34375" y1="8894" x2="32617" y2="16667"/>
                        <a14:foregroundMark x1="32617" y1="16667" x2="34375" y2="24514"/>
                        <a14:foregroundMark x1="34375" y1="24514" x2="25586" y2="29596"/>
                        <a14:foregroundMark x1="25586" y1="29596" x2="19141" y2="36622"/>
                        <a14:foregroundMark x1="19141" y1="36622" x2="25000" y2="47309"/>
                        <a14:foregroundMark x1="25000" y1="47309" x2="16797" y2="51495"/>
                        <a14:foregroundMark x1="16797" y1="51495" x2="22461" y2="58894"/>
                        <a14:foregroundMark x1="22461" y1="58894" x2="18750" y2="65919"/>
                        <a14:foregroundMark x1="18750" y1="65919" x2="26465" y2="70179"/>
                        <a14:foregroundMark x1="26465" y1="70179" x2="29199" y2="70404"/>
                        <a14:foregroundMark x1="36719" y1="36099" x2="34570" y2="57100"/>
                        <a14:foregroundMark x1="34570" y1="57100" x2="36621" y2="64948"/>
                        <a14:foregroundMark x1="36621" y1="64948" x2="38184" y2="67190"/>
                        <a14:foregroundMark x1="50488" y1="26831" x2="55566" y2="38490"/>
                        <a14:foregroundMark x1="40332" y1="20179" x2="63281" y2="30344"/>
                        <a14:foregroundMark x1="62793" y1="11286" x2="73633" y2="26607"/>
                        <a14:foregroundMark x1="73633" y1="26607" x2="73926" y2="30344"/>
                        <a14:foregroundMark x1="65723" y1="15396" x2="66211" y2="4634"/>
                        <a14:foregroundMark x1="60645" y1="6652" x2="51172" y2="4484"/>
                        <a14:foregroundMark x1="51172" y1="4484" x2="41699" y2="5157"/>
                        <a14:foregroundMark x1="41699" y1="5157" x2="39551" y2="6876"/>
                        <a14:foregroundMark x1="36230" y1="17564" x2="29785" y2="23543"/>
                        <a14:foregroundMark x1="29785" y1="23543" x2="29199" y2="29223"/>
                        <a14:foregroundMark x1="32813" y1="17040" x2="28223" y2="22048"/>
                        <a14:foregroundMark x1="71973" y1="25710" x2="82031" y2="30194"/>
                        <a14:foregroundMark x1="82031" y1="30194" x2="92188" y2="29297"/>
                        <a14:foregroundMark x1="92188" y1="29297" x2="91016" y2="37070"/>
                        <a14:foregroundMark x1="91016" y1="37070" x2="87793" y2="40732"/>
                        <a14:foregroundMark x1="93750" y1="30194" x2="94727" y2="35575"/>
                        <a14:foregroundMark x1="88184" y1="47010" x2="93750" y2="46637"/>
                        <a14:foregroundMark x1="82617" y1="50149" x2="87500" y2="50374"/>
                        <a14:foregroundMark x1="79004" y1="63677" x2="82422" y2="67190"/>
                        <a14:foregroundMark x1="78809" y1="60538" x2="86426" y2="65247"/>
                        <a14:foregroundMark x1="86426" y1="65247" x2="80762" y2="68909"/>
                        <a14:foregroundMark x1="40039" y1="89238" x2="43652" y2="96114"/>
                        <a14:foregroundMark x1="43652" y1="96114" x2="53223" y2="91181"/>
                        <a14:foregroundMark x1="53223" y1="91181" x2="58691" y2="96637"/>
                        <a14:foregroundMark x1="66406" y1="92601" x2="62891" y2="99178"/>
                        <a14:foregroundMark x1="62891" y1="99178" x2="62793" y2="99626"/>
                        <a14:foregroundMark x1="24609" y1="34604" x2="14648" y2="33483"/>
                        <a14:foregroundMark x1="14648" y1="33483" x2="8008" y2="48057"/>
                        <a14:foregroundMark x1="8008" y1="48057" x2="18066" y2="53363"/>
                        <a14:foregroundMark x1="18066" y1="53363" x2="11816" y2="59193"/>
                        <a14:foregroundMark x1="11816" y1="59193" x2="11230" y2="66517"/>
                        <a14:foregroundMark x1="11230" y1="66517" x2="20313" y2="69507"/>
                        <a14:foregroundMark x1="20313" y1="69507" x2="15430" y2="38714"/>
                        <a14:foregroundMark x1="11035" y1="55904" x2="7422" y2="62706"/>
                        <a14:foregroundMark x1="7422" y1="62706" x2="14160" y2="67937"/>
                        <a14:foregroundMark x1="14160" y1="67937" x2="22949" y2="70852"/>
                        <a14:foregroundMark x1="22949" y1="70852" x2="23340" y2="70553"/>
                        <a14:foregroundMark x1="19727" y1="68535" x2="13184" y2="74290"/>
                        <a14:foregroundMark x1="13184" y1="74290" x2="17090" y2="67564"/>
                        <a14:foregroundMark x1="17090" y1="67564" x2="17090" y2="67414"/>
                        <a14:foregroundMark x1="15625" y1="33857" x2="12012" y2="33483"/>
                        <a14:foregroundMark x1="11523" y1="33184" x2="12500" y2="33483"/>
                        <a14:foregroundMark x1="15918" y1="33483" x2="10156" y2="27578"/>
                        <a14:foregroundMark x1="10156" y1="27578" x2="9863" y2="35202"/>
                        <a14:foregroundMark x1="9863" y1="35202" x2="11035" y2="36323"/>
                        <a14:foregroundMark x1="46094" y1="98729" x2="46094" y2="99851"/>
                        <a14:foregroundMark x1="33789" y1="8520" x2="32813" y2="5007"/>
                        <a14:foregroundMark x1="32813" y1="4783" x2="32129" y2="3886"/>
                        <a14:backgroundMark x1="51660" y1="94245" x2="51660" y2="972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713" y="0"/>
            <a:ext cx="5248574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呜呼呼呼呼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~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04086" y="440446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雪兰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AC7108E5-BCC9-4711-BBBF-9FD782197953}"/>
              </a:ext>
            </a:extLst>
          </p:cNvPr>
          <p:cNvSpPr/>
          <p:nvPr/>
        </p:nvSpPr>
        <p:spPr>
          <a:xfrm>
            <a:off x="2091643" y="563516"/>
            <a:ext cx="8936028" cy="876510"/>
          </a:xfrm>
          <a:prstGeom prst="roundRect">
            <a:avLst>
              <a:gd name="adj" fmla="val 50000"/>
            </a:avLst>
          </a:prstGeom>
          <a:solidFill>
            <a:schemeClr val="tx1">
              <a:alpha val="50000"/>
            </a:schemeClr>
          </a:solidFill>
          <a:ln>
            <a:noFill/>
          </a:ln>
          <a:effectLst>
            <a:outerShdw blurRad="406400" algn="ctr" rotWithShape="0">
              <a:prstClr val="black">
                <a:alpha val="7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439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 descr="卡通人物&#10;&#10;低可信度描述已自动生成">
            <a:extLst>
              <a:ext uri="{FF2B5EF4-FFF2-40B4-BE49-F238E27FC236}">
                <a16:creationId xmlns:a16="http://schemas.microsoft.com/office/drawing/2014/main" id="{99DC738D-E8D0-47FA-A285-B61ABDD1A8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077" b="99615" l="6055" r="93359">
                        <a14:foregroundMark x1="52734" y1="6077" x2="34570" y2="9308"/>
                        <a14:foregroundMark x1="50195" y1="53769" x2="49414" y2="90923"/>
                        <a14:foregroundMark x1="49414" y1="90923" x2="51172" y2="99769"/>
                        <a14:foregroundMark x1="53516" y1="56154" x2="80176" y2="81769"/>
                        <a14:foregroundMark x1="80176" y1="81769" x2="83887" y2="91692"/>
                        <a14:foregroundMark x1="83887" y1="91692" x2="84082" y2="99154"/>
                        <a14:foregroundMark x1="46289" y1="57385" x2="14844" y2="83231"/>
                        <a14:foregroundMark x1="14844" y1="83231" x2="10156" y2="90769"/>
                        <a14:foregroundMark x1="10156" y1="90769" x2="15332" y2="96846"/>
                        <a14:foregroundMark x1="15332" y1="96846" x2="27734" y2="99154"/>
                        <a14:foregroundMark x1="27734" y1="99154" x2="33887" y2="87231"/>
                        <a14:foregroundMark x1="33887" y1="87231" x2="34766" y2="79846"/>
                        <a14:foregroundMark x1="34766" y1="79846" x2="31445" y2="71923"/>
                        <a14:foregroundMark x1="31445" y1="71923" x2="23340" y2="75769"/>
                        <a14:foregroundMark x1="23340" y1="75769" x2="23340" y2="82769"/>
                        <a14:foregroundMark x1="23340" y1="82769" x2="33398" y2="92769"/>
                        <a14:foregroundMark x1="33398" y1="92769" x2="53809" y2="96769"/>
                        <a14:foregroundMark x1="53809" y1="96769" x2="79395" y2="86000"/>
                        <a14:foregroundMark x1="79395" y1="86000" x2="73535" y2="75846"/>
                        <a14:foregroundMark x1="73535" y1="75846" x2="60547" y2="72462"/>
                        <a14:foregroundMark x1="60547" y1="72462" x2="56836" y2="82077"/>
                        <a14:foregroundMark x1="56836" y1="82077" x2="66211" y2="88846"/>
                        <a14:foregroundMark x1="66211" y1="88846" x2="76953" y2="86077"/>
                        <a14:foregroundMark x1="76953" y1="86077" x2="79004" y2="77231"/>
                        <a14:foregroundMark x1="79004" y1="77231" x2="72754" y2="71538"/>
                        <a14:foregroundMark x1="72754" y1="71538" x2="81543" y2="71308"/>
                        <a14:foregroundMark x1="81543" y1="71308" x2="86133" y2="88846"/>
                        <a14:foregroundMark x1="86133" y1="88846" x2="84082" y2="98154"/>
                        <a14:foregroundMark x1="87891" y1="67462" x2="93457" y2="81308"/>
                        <a14:foregroundMark x1="93457" y1="81308" x2="90723" y2="93923"/>
                        <a14:foregroundMark x1="37109" y1="62846" x2="17676" y2="69000"/>
                        <a14:foregroundMark x1="17676" y1="69000" x2="12891" y2="75846"/>
                        <a14:foregroundMark x1="12891" y1="75846" x2="11426" y2="92692"/>
                        <a14:foregroundMark x1="11426" y1="92692" x2="9961" y2="85385"/>
                        <a14:foregroundMark x1="9961" y1="85385" x2="12012" y2="78308"/>
                        <a14:foregroundMark x1="12012" y1="78308" x2="10449" y2="95308"/>
                        <a14:foregroundMark x1="10449" y1="95308" x2="19629" y2="89154"/>
                        <a14:foregroundMark x1="19629" y1="89154" x2="22363" y2="75615"/>
                        <a14:foregroundMark x1="22363" y1="75615" x2="15527" y2="81846"/>
                        <a14:foregroundMark x1="15527" y1="81846" x2="33594" y2="74615"/>
                        <a14:foregroundMark x1="33594" y1="74615" x2="39648" y2="67308"/>
                        <a14:foregroundMark x1="39648" y1="67308" x2="29883" y2="65231"/>
                        <a14:foregroundMark x1="29883" y1="65231" x2="11133" y2="70077"/>
                        <a14:foregroundMark x1="11133" y1="70077" x2="6055" y2="99385"/>
                        <a14:foregroundMark x1="6055" y1="99385" x2="6055" y2="993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55" y="0"/>
            <a:ext cx="5401994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1943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04086" y="440446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世原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1C274886-CFF0-466D-8A15-218C3DBCAA33}"/>
              </a:ext>
            </a:extLst>
          </p:cNvPr>
          <p:cNvGrpSpPr/>
          <p:nvPr/>
        </p:nvGrpSpPr>
        <p:grpSpPr>
          <a:xfrm>
            <a:off x="523162" y="5046528"/>
            <a:ext cx="960581" cy="659471"/>
            <a:chOff x="523162" y="5046528"/>
            <a:chExt cx="960581" cy="659471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097AB9E8-5236-4001-8341-444E26A1C7B0}"/>
                </a:ext>
              </a:extLst>
            </p:cNvPr>
            <p:cNvSpPr/>
            <p:nvPr/>
          </p:nvSpPr>
          <p:spPr>
            <a:xfrm>
              <a:off x="523162" y="5046528"/>
              <a:ext cx="960581" cy="659471"/>
            </a:xfrm>
            <a:prstGeom prst="roundRect">
              <a:avLst>
                <a:gd name="adj" fmla="val 50000"/>
              </a:avLst>
            </a:prstGeom>
            <a:solidFill>
              <a:schemeClr val="tx1">
                <a:alpha val="70000"/>
              </a:schemeClr>
            </a:solidFill>
            <a:ln>
              <a:noFill/>
            </a:ln>
            <a:effectLst>
              <a:outerShdw blurRad="406400" algn="ctr" rotWithShape="0">
                <a:prstClr val="black">
                  <a:alpha val="70000"/>
                </a:prstClr>
              </a:outerShdw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endParaRPr>
            </a:p>
          </p:txBody>
        </p:sp>
        <p:cxnSp>
          <p:nvCxnSpPr>
            <p:cNvPr id="3" name="直接箭头连接符 2">
              <a:extLst>
                <a:ext uri="{FF2B5EF4-FFF2-40B4-BE49-F238E27FC236}">
                  <a16:creationId xmlns:a16="http://schemas.microsoft.com/office/drawing/2014/main" id="{042263D0-DAB8-4F84-BAF9-3015B6B9DC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6427" y="5352817"/>
              <a:ext cx="115911" cy="0"/>
            </a:xfrm>
            <a:prstGeom prst="straightConnector1">
              <a:avLst/>
            </a:prstGeom>
            <a:ln w="57150" cap="rnd">
              <a:solidFill>
                <a:schemeClr val="bg1"/>
              </a:solidFill>
              <a:round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椭圆 17">
            <a:extLst>
              <a:ext uri="{FF2B5EF4-FFF2-40B4-BE49-F238E27FC236}">
                <a16:creationId xmlns:a16="http://schemas.microsoft.com/office/drawing/2014/main" id="{39D044F4-611E-40A6-BB54-99DF23A3D555}"/>
              </a:ext>
            </a:extLst>
          </p:cNvPr>
          <p:cNvSpPr/>
          <p:nvPr/>
        </p:nvSpPr>
        <p:spPr>
          <a:xfrm>
            <a:off x="2758727" y="2560477"/>
            <a:ext cx="792000" cy="7920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C61AB991-0589-453F-8FFA-819D12E934F6}"/>
              </a:ext>
            </a:extLst>
          </p:cNvPr>
          <p:cNvSpPr/>
          <p:nvPr/>
        </p:nvSpPr>
        <p:spPr>
          <a:xfrm>
            <a:off x="2740727" y="2541877"/>
            <a:ext cx="799200" cy="7992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5C7C436C-42A7-44B9-B3A8-48DF7CD2219D}"/>
              </a:ext>
            </a:extLst>
          </p:cNvPr>
          <p:cNvCxnSpPr>
            <a:cxnSpLocks/>
          </p:cNvCxnSpPr>
          <p:nvPr/>
        </p:nvCxnSpPr>
        <p:spPr>
          <a:xfrm>
            <a:off x="8404086" y="2566301"/>
            <a:ext cx="754307" cy="0"/>
          </a:xfrm>
          <a:prstGeom prst="line">
            <a:avLst/>
          </a:prstGeom>
          <a:ln w="1270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74BA25C4-7F4A-4D10-A2F3-C6A6013FBDF5}"/>
              </a:ext>
            </a:extLst>
          </p:cNvPr>
          <p:cNvCxnSpPr>
            <a:cxnSpLocks/>
          </p:cNvCxnSpPr>
          <p:nvPr/>
        </p:nvCxnSpPr>
        <p:spPr>
          <a:xfrm>
            <a:off x="8781239" y="2159994"/>
            <a:ext cx="0" cy="812614"/>
          </a:xfrm>
          <a:prstGeom prst="line">
            <a:avLst/>
          </a:prstGeom>
          <a:ln w="1270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191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 descr="卡通人物&#10;&#10;中度可信度描述已自动生成">
            <a:extLst>
              <a:ext uri="{FF2B5EF4-FFF2-40B4-BE49-F238E27FC236}">
                <a16:creationId xmlns:a16="http://schemas.microsoft.com/office/drawing/2014/main" id="{825A3B8B-38A0-4D89-9EC9-5FCFC4AE8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8" b="99690" l="3418" r="98633">
                        <a14:foregroundMark x1="34473" y1="75581" x2="17969" y2="98527"/>
                        <a14:foregroundMark x1="17969" y1="98527" x2="17969" y2="98605"/>
                        <a14:foregroundMark x1="48730" y1="50078" x2="52832" y2="86434"/>
                        <a14:foregroundMark x1="57422" y1="47907" x2="57617" y2="85271"/>
                        <a14:foregroundMark x1="46680" y1="49457" x2="39160" y2="79612"/>
                        <a14:foregroundMark x1="39160" y1="79612" x2="54688" y2="67829"/>
                        <a14:foregroundMark x1="54688" y1="67829" x2="56348" y2="60310"/>
                        <a14:foregroundMark x1="56348" y1="60310" x2="50488" y2="69922"/>
                        <a14:foregroundMark x1="50488" y1="69922" x2="50977" y2="76357"/>
                        <a14:foregroundMark x1="53027" y1="54109" x2="49805" y2="65194"/>
                        <a14:foregroundMark x1="49805" y1="65194" x2="43359" y2="70543"/>
                        <a14:foregroundMark x1="43359" y1="70543" x2="47949" y2="55039"/>
                        <a14:foregroundMark x1="47949" y1="55039" x2="52539" y2="62481"/>
                        <a14:foregroundMark x1="52539" y1="62481" x2="50781" y2="70000"/>
                        <a14:foregroundMark x1="50781" y1="70000" x2="49219" y2="71705"/>
                        <a14:foregroundMark x1="57617" y1="55581" x2="56641" y2="57209"/>
                        <a14:foregroundMark x1="58398" y1="11550" x2="54297" y2="3178"/>
                        <a14:foregroundMark x1="54297" y1="3178" x2="45117" y2="5969"/>
                        <a14:foregroundMark x1="45117" y1="5969" x2="41016" y2="12713"/>
                        <a14:foregroundMark x1="41016" y1="12713" x2="52148" y2="10388"/>
                        <a14:foregroundMark x1="52148" y1="10388" x2="58008" y2="4651"/>
                        <a14:foregroundMark x1="58008" y1="4651" x2="57910" y2="12481"/>
                        <a14:foregroundMark x1="57910" y1="12481" x2="54297" y2="18760"/>
                        <a14:foregroundMark x1="54102" y1="5891" x2="45898" y2="2636"/>
                        <a14:foregroundMark x1="45898" y1="2636" x2="40625" y2="9070"/>
                        <a14:foregroundMark x1="40625" y1="9070" x2="43066" y2="1783"/>
                        <a14:foregroundMark x1="43066" y1="1783" x2="52344" y2="1008"/>
                        <a14:foregroundMark x1="52344" y1="1008" x2="56836" y2="1395"/>
                        <a14:foregroundMark x1="6445" y1="96357" x2="3418" y2="99767"/>
                        <a14:foregroundMark x1="53809" y1="53101" x2="57129" y2="60310"/>
                        <a14:foregroundMark x1="57129" y1="60310" x2="52051" y2="53101"/>
                        <a14:foregroundMark x1="52051" y1="53101" x2="53418" y2="61318"/>
                        <a14:foregroundMark x1="53418" y1="61318" x2="67285" y2="81318"/>
                        <a14:foregroundMark x1="67285" y1="81318" x2="93750" y2="96744"/>
                        <a14:foregroundMark x1="93750" y1="96744" x2="91504" y2="92093"/>
                        <a14:foregroundMark x1="91504" y1="92093" x2="91504" y2="92093"/>
                        <a14:foregroundMark x1="98633" y1="97752" x2="97852" y2="996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065" y="0"/>
            <a:ext cx="5443870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120355" y="4404468"/>
            <a:ext cx="1470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奈美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88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图片 17" descr="穿黑色衣服的人&#10;&#10;低可信度描述已自动生成">
            <a:extLst>
              <a:ext uri="{FF2B5EF4-FFF2-40B4-BE49-F238E27FC236}">
                <a16:creationId xmlns:a16="http://schemas.microsoft.com/office/drawing/2014/main" id="{9FF97FD8-A706-410E-A596-B166AB13CE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435" b="99600" l="6250" r="92188">
                        <a14:foregroundMark x1="36914" y1="27288" x2="28320" y2="42963"/>
                        <a14:foregroundMark x1="28320" y1="42963" x2="20117" y2="51316"/>
                        <a14:foregroundMark x1="20117" y1="51316" x2="17285" y2="59211"/>
                        <a14:foregroundMark x1="17285" y1="59211" x2="26563" y2="73684"/>
                        <a14:foregroundMark x1="26563" y1="73684" x2="29297" y2="95309"/>
                        <a14:foregroundMark x1="29297" y1="95309" x2="30371" y2="95767"/>
                        <a14:foregroundMark x1="45215" y1="88501" x2="45215" y2="99600"/>
                        <a14:foregroundMark x1="62109" y1="54119" x2="59766" y2="69394"/>
                        <a14:foregroundMark x1="59766" y1="69394" x2="41211" y2="52231"/>
                        <a14:foregroundMark x1="41211" y1="52231" x2="31445" y2="57666"/>
                        <a14:foregroundMark x1="31445" y1="57666" x2="53223" y2="57952"/>
                        <a14:foregroundMark x1="53223" y1="57952" x2="37012" y2="53318"/>
                        <a14:foregroundMark x1="37012" y1="53318" x2="24902" y2="57151"/>
                        <a14:foregroundMark x1="24902" y1="57151" x2="15527" y2="51773"/>
                        <a14:foregroundMark x1="15527" y1="51773" x2="9863" y2="59268"/>
                        <a14:foregroundMark x1="9863" y1="59268" x2="13672" y2="67792"/>
                        <a14:foregroundMark x1="13672" y1="67792" x2="19629" y2="58581"/>
                        <a14:foregroundMark x1="19629" y1="58581" x2="20996" y2="50172"/>
                        <a14:foregroundMark x1="20996" y1="50172" x2="11816" y2="45195"/>
                        <a14:foregroundMark x1="11816" y1="45195" x2="11914" y2="52517"/>
                        <a14:foregroundMark x1="11914" y1="52517" x2="16504" y2="53719"/>
                        <a14:foregroundMark x1="13770" y1="68879" x2="26270" y2="62128"/>
                        <a14:foregroundMark x1="26270" y1="62128" x2="38281" y2="61384"/>
                        <a14:foregroundMark x1="38281" y1="61384" x2="48730" y2="65160"/>
                        <a14:foregroundMark x1="48730" y1="65160" x2="57422" y2="70595"/>
                        <a14:foregroundMark x1="57422" y1="70595" x2="45605" y2="62700"/>
                        <a14:foregroundMark x1="45605" y1="62700" x2="15332" y2="57037"/>
                        <a14:foregroundMark x1="15332" y1="57037" x2="9961" y2="50400"/>
                        <a14:foregroundMark x1="9961" y1="50400" x2="9375" y2="42735"/>
                        <a14:foregroundMark x1="9375" y1="42735" x2="23730" y2="40217"/>
                        <a14:foregroundMark x1="23730" y1="40217" x2="69238" y2="42677"/>
                        <a14:foregroundMark x1="69238" y1="42677" x2="80371" y2="47025"/>
                        <a14:foregroundMark x1="80371" y1="47025" x2="93066" y2="46854"/>
                        <a14:foregroundMark x1="93066" y1="46854" x2="87207" y2="40732"/>
                        <a14:foregroundMark x1="87207" y1="40732" x2="74512" y2="37586"/>
                        <a14:foregroundMark x1="74512" y1="37586" x2="65332" y2="32666"/>
                        <a14:foregroundMark x1="65332" y1="32666" x2="70703" y2="24943"/>
                        <a14:foregroundMark x1="70703" y1="24943" x2="66002" y2="19530"/>
                        <a14:foregroundMark x1="62168" y1="16730" x2="46094" y2="7265"/>
                        <a14:foregroundMark x1="46094" y1="7265" x2="34473" y2="5435"/>
                        <a14:foregroundMark x1="34473" y1="5435" x2="29688" y2="9497"/>
                        <a14:foregroundMark x1="67015" y1="19838" x2="70703" y2="22654"/>
                        <a14:foregroundMark x1="62219" y1="16177" x2="63459" y2="17123"/>
                        <a14:foregroundMark x1="55566" y1="11098" x2="57606" y2="12655"/>
                        <a14:foregroundMark x1="70703" y1="22654" x2="70703" y2="22654"/>
                        <a14:foregroundMark x1="72749" y1="21726" x2="73438" y2="23227"/>
                        <a14:foregroundMark x1="73438" y1="23227" x2="73438" y2="24027"/>
                        <a14:foregroundMark x1="11719" y1="68879" x2="13965" y2="76144"/>
                        <a14:foregroundMark x1="13965" y1="76144" x2="18262" y2="68478"/>
                        <a14:foregroundMark x1="61035" y1="69508" x2="51367" y2="71110"/>
                        <a14:foregroundMark x1="61719" y1="68478" x2="54297" y2="74085"/>
                        <a14:foregroundMark x1="54297" y1="74085" x2="50684" y2="68879"/>
                        <a14:foregroundMark x1="93750" y1="46453" x2="92285" y2="38902"/>
                        <a14:foregroundMark x1="92285" y1="38902" x2="81348" y2="36785"/>
                        <a14:foregroundMark x1="25195" y1="42449" x2="30469" y2="52288"/>
                        <a14:foregroundMark x1="30469" y1="52288" x2="25293" y2="43936"/>
                        <a14:foregroundMark x1="25293" y1="43936" x2="25781" y2="52403"/>
                        <a14:foregroundMark x1="25781" y1="52403" x2="25977" y2="42735"/>
                        <a14:foregroundMark x1="25977" y1="42735" x2="24512" y2="41190"/>
                        <a14:foregroundMark x1="71680" y1="22426" x2="70101" y2="20779"/>
                        <a14:foregroundMark x1="58094" y1="12375" x2="53418" y2="10126"/>
                        <a14:foregroundMark x1="70313" y1="26087" x2="67309" y2="19928"/>
                        <a14:foregroundMark x1="57089" y1="10987" x2="52441" y2="7094"/>
                        <a14:foregroundMark x1="64205" y1="16946" x2="62073" y2="15160"/>
                        <a14:foregroundMark x1="52441" y1="7094" x2="53125" y2="9497"/>
                        <a14:foregroundMark x1="72247" y1="21432" x2="73145" y2="22197"/>
                        <a14:foregroundMark x1="73145" y1="22197" x2="72745" y2="21584"/>
                        <a14:foregroundMark x1="56828" y1="10191" x2="47754" y2="7094"/>
                        <a14:foregroundMark x1="58069" y1="10615" x2="57186" y2="10313"/>
                        <a14:foregroundMark x1="47754" y1="7094" x2="56250" y2="11499"/>
                        <a14:foregroundMark x1="10352" y1="39188" x2="6250" y2="46568"/>
                        <a14:foregroundMark x1="6250" y1="46568" x2="7910" y2="44222"/>
                        <a14:foregroundMark x1="59668" y1="47483" x2="59082" y2="58009"/>
                        <a14:foregroundMark x1="59082" y1="58009" x2="55566" y2="50229"/>
                        <a14:foregroundMark x1="55566" y1="50229" x2="58984" y2="49314"/>
                        <a14:foregroundMark x1="32422" y1="90103" x2="32715" y2="97311"/>
                        <a14:foregroundMark x1="32715" y1="97311" x2="32422" y2="89302"/>
                        <a14:foregroundMark x1="7910" y1="46453" x2="9961" y2="61670"/>
                        <a14:foregroundMark x1="9961" y1="61670" x2="12109" y2="53719"/>
                        <a14:backgroundMark x1="37598" y1="77574" x2="35547" y2="84783"/>
                        <a14:backgroundMark x1="35547" y1="84783" x2="37891" y2="99600"/>
                        <a14:backgroundMark x1="37891" y1="99600" x2="37891" y2="99600"/>
                        <a14:backgroundMark x1="61328" y1="15028" x2="58105" y2="13330"/>
                        <a14:backgroundMark x1="76563" y1="23055" x2="74337" y2="21882"/>
                        <a14:backgroundMark x1="58105" y1="13330" x2="58024" y2="13049"/>
                        <a14:backgroundMark x1="72213" y1="18072" x2="68381" y2="15999"/>
                        <a14:backgroundMark x1="72754" y1="18364" x2="72529" y2="18242"/>
                        <a14:backgroundMark x1="60568" y1="10964" x2="57910" y2="6693"/>
                        <a14:backgroundMark x1="52102" y1="6591" x2="42383" y2="1030"/>
                        <a14:backgroundMark x1="57272" y1="9549" x2="54850" y2="8164"/>
                        <a14:backgroundMark x1="60381" y1="11328" x2="58379" y2="10183"/>
                        <a14:backgroundMark x1="72231" y1="18108" x2="67185" y2="15221"/>
                        <a14:backgroundMark x1="75879" y1="20195" x2="72554" y2="18293"/>
                        <a14:backgroundMark x1="74805" y1="21396" x2="62598" y2="17677"/>
                        <a14:backgroundMark x1="62598" y1="17677" x2="56250" y2="9268"/>
                        <a14:backgroundMark x1="72461" y1="19165" x2="60645" y2="13787"/>
                        <a14:backgroundMark x1="60645" y1="13787" x2="62109" y2="8066"/>
                        <a14:backgroundMark x1="74121" y1="16991" x2="62402" y2="12986"/>
                        <a14:backgroundMark x1="62402" y1="12986" x2="71484" y2="18478"/>
                        <a14:backgroundMark x1="71484" y1="18478" x2="64844" y2="10641"/>
                        <a14:backgroundMark x1="64844" y1="10641" x2="76563" y2="20195"/>
                        <a14:backgroundMark x1="75488" y1="23856" x2="71191" y2="17391"/>
                        <a14:backgroundMark x1="71191" y1="17391" x2="61816" y2="11785"/>
                        <a14:backgroundMark x1="61816" y1="11785" x2="68555" y2="18707"/>
                        <a14:backgroundMark x1="68555" y1="18707" x2="64258" y2="12128"/>
                        <a14:backgroundMark x1="64258" y1="12128" x2="59961" y2="10526"/>
                        <a14:backgroundMark x1="74121" y1="17391" x2="71680" y2="18192"/>
                        <a14:backgroundMark x1="71387" y1="18593" x2="79004" y2="23455"/>
                        <a14:backgroundMark x1="66895" y1="17792" x2="58594" y2="9897"/>
                        <a14:backgroundMark x1="58301" y1="10526" x2="65625" y2="16190"/>
                        <a14:backgroundMark x1="65625" y1="16190" x2="68262" y2="17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716" y="0"/>
            <a:ext cx="4017501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277449" y="4404468"/>
            <a:ext cx="1156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艾伦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393544" y="5625482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418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B38C6F8B-0B90-4643-8A49-39296C0BF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76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E316D4A9-EFC0-459D-95FB-D90ABD12FD56}"/>
              </a:ext>
            </a:extLst>
          </p:cNvPr>
          <p:cNvSpPr/>
          <p:nvPr/>
        </p:nvSpPr>
        <p:spPr>
          <a:xfrm>
            <a:off x="1912552" y="5179091"/>
            <a:ext cx="9211870" cy="876510"/>
          </a:xfrm>
          <a:prstGeom prst="parallelogram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descr="穿黑色衣服的人&#10;&#10;低可信度描述已自动生成">
            <a:extLst>
              <a:ext uri="{FF2B5EF4-FFF2-40B4-BE49-F238E27FC236}">
                <a16:creationId xmlns:a16="http://schemas.microsoft.com/office/drawing/2014/main" id="{9FF97FD8-A706-410E-A596-B166AB13CE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435" b="99600" l="6250" r="92188">
                        <a14:foregroundMark x1="36914" y1="27288" x2="28320" y2="42963"/>
                        <a14:foregroundMark x1="28320" y1="42963" x2="20117" y2="51316"/>
                        <a14:foregroundMark x1="20117" y1="51316" x2="17285" y2="59211"/>
                        <a14:foregroundMark x1="17285" y1="59211" x2="26563" y2="73684"/>
                        <a14:foregroundMark x1="26563" y1="73684" x2="29297" y2="95309"/>
                        <a14:foregroundMark x1="29297" y1="95309" x2="30371" y2="95767"/>
                        <a14:foregroundMark x1="45215" y1="88501" x2="45215" y2="99600"/>
                        <a14:foregroundMark x1="62109" y1="54119" x2="59766" y2="69394"/>
                        <a14:foregroundMark x1="59766" y1="69394" x2="41211" y2="52231"/>
                        <a14:foregroundMark x1="41211" y1="52231" x2="31445" y2="57666"/>
                        <a14:foregroundMark x1="31445" y1="57666" x2="53223" y2="57952"/>
                        <a14:foregroundMark x1="53223" y1="57952" x2="37012" y2="53318"/>
                        <a14:foregroundMark x1="37012" y1="53318" x2="24902" y2="57151"/>
                        <a14:foregroundMark x1="24902" y1="57151" x2="15527" y2="51773"/>
                        <a14:foregroundMark x1="15527" y1="51773" x2="9863" y2="59268"/>
                        <a14:foregroundMark x1="9863" y1="59268" x2="13672" y2="67792"/>
                        <a14:foregroundMark x1="13672" y1="67792" x2="19629" y2="58581"/>
                        <a14:foregroundMark x1="19629" y1="58581" x2="20996" y2="50172"/>
                        <a14:foregroundMark x1="20996" y1="50172" x2="11816" y2="45195"/>
                        <a14:foregroundMark x1="11816" y1="45195" x2="11914" y2="52517"/>
                        <a14:foregroundMark x1="11914" y1="52517" x2="16504" y2="53719"/>
                        <a14:foregroundMark x1="13770" y1="68879" x2="26270" y2="62128"/>
                        <a14:foregroundMark x1="26270" y1="62128" x2="38281" y2="61384"/>
                        <a14:foregroundMark x1="38281" y1="61384" x2="48730" y2="65160"/>
                        <a14:foregroundMark x1="48730" y1="65160" x2="57422" y2="70595"/>
                        <a14:foregroundMark x1="57422" y1="70595" x2="45605" y2="62700"/>
                        <a14:foregroundMark x1="45605" y1="62700" x2="15332" y2="57037"/>
                        <a14:foregroundMark x1="15332" y1="57037" x2="9961" y2="50400"/>
                        <a14:foregroundMark x1="9961" y1="50400" x2="9375" y2="42735"/>
                        <a14:foregroundMark x1="9375" y1="42735" x2="23730" y2="40217"/>
                        <a14:foregroundMark x1="23730" y1="40217" x2="69238" y2="42677"/>
                        <a14:foregroundMark x1="69238" y1="42677" x2="80371" y2="47025"/>
                        <a14:foregroundMark x1="80371" y1="47025" x2="93066" y2="46854"/>
                        <a14:foregroundMark x1="93066" y1="46854" x2="87207" y2="40732"/>
                        <a14:foregroundMark x1="87207" y1="40732" x2="74512" y2="37586"/>
                        <a14:foregroundMark x1="74512" y1="37586" x2="65332" y2="32666"/>
                        <a14:foregroundMark x1="65332" y1="32666" x2="70703" y2="24943"/>
                        <a14:foregroundMark x1="70703" y1="24943" x2="66002" y2="19530"/>
                        <a14:foregroundMark x1="62168" y1="16730" x2="46094" y2="7265"/>
                        <a14:foregroundMark x1="46094" y1="7265" x2="34473" y2="5435"/>
                        <a14:foregroundMark x1="34473" y1="5435" x2="29688" y2="9497"/>
                        <a14:foregroundMark x1="67015" y1="19838" x2="70703" y2="22654"/>
                        <a14:foregroundMark x1="62219" y1="16177" x2="63459" y2="17123"/>
                        <a14:foregroundMark x1="55566" y1="11098" x2="57606" y2="12655"/>
                        <a14:foregroundMark x1="70703" y1="22654" x2="70703" y2="22654"/>
                        <a14:foregroundMark x1="72749" y1="21726" x2="73438" y2="23227"/>
                        <a14:foregroundMark x1="73438" y1="23227" x2="73438" y2="24027"/>
                        <a14:foregroundMark x1="11719" y1="68879" x2="13965" y2="76144"/>
                        <a14:foregroundMark x1="13965" y1="76144" x2="18262" y2="68478"/>
                        <a14:foregroundMark x1="61035" y1="69508" x2="51367" y2="71110"/>
                        <a14:foregroundMark x1="61719" y1="68478" x2="54297" y2="74085"/>
                        <a14:foregroundMark x1="54297" y1="74085" x2="50684" y2="68879"/>
                        <a14:foregroundMark x1="93750" y1="46453" x2="92285" y2="38902"/>
                        <a14:foregroundMark x1="92285" y1="38902" x2="81348" y2="36785"/>
                        <a14:foregroundMark x1="25195" y1="42449" x2="30469" y2="52288"/>
                        <a14:foregroundMark x1="30469" y1="52288" x2="25293" y2="43936"/>
                        <a14:foregroundMark x1="25293" y1="43936" x2="25781" y2="52403"/>
                        <a14:foregroundMark x1="25781" y1="52403" x2="25977" y2="42735"/>
                        <a14:foregroundMark x1="25977" y1="42735" x2="24512" y2="41190"/>
                        <a14:foregroundMark x1="71680" y1="22426" x2="70101" y2="20779"/>
                        <a14:foregroundMark x1="58094" y1="12375" x2="53418" y2="10126"/>
                        <a14:foregroundMark x1="70313" y1="26087" x2="67309" y2="19928"/>
                        <a14:foregroundMark x1="57089" y1="10987" x2="52441" y2="7094"/>
                        <a14:foregroundMark x1="64205" y1="16946" x2="62073" y2="15160"/>
                        <a14:foregroundMark x1="52441" y1="7094" x2="53125" y2="9497"/>
                        <a14:foregroundMark x1="72247" y1="21432" x2="73145" y2="22197"/>
                        <a14:foregroundMark x1="73145" y1="22197" x2="72745" y2="21584"/>
                        <a14:foregroundMark x1="56828" y1="10191" x2="47754" y2="7094"/>
                        <a14:foregroundMark x1="58069" y1="10615" x2="57186" y2="10313"/>
                        <a14:foregroundMark x1="47754" y1="7094" x2="56250" y2="11499"/>
                        <a14:foregroundMark x1="10352" y1="39188" x2="6250" y2="46568"/>
                        <a14:foregroundMark x1="6250" y1="46568" x2="7910" y2="44222"/>
                        <a14:foregroundMark x1="59668" y1="47483" x2="59082" y2="58009"/>
                        <a14:foregroundMark x1="59082" y1="58009" x2="55566" y2="50229"/>
                        <a14:foregroundMark x1="55566" y1="50229" x2="58984" y2="49314"/>
                        <a14:foregroundMark x1="32422" y1="90103" x2="32715" y2="97311"/>
                        <a14:foregroundMark x1="32715" y1="97311" x2="32422" y2="89302"/>
                        <a14:foregroundMark x1="7910" y1="46453" x2="9961" y2="61670"/>
                        <a14:foregroundMark x1="9961" y1="61670" x2="12109" y2="53719"/>
                        <a14:backgroundMark x1="37598" y1="77574" x2="35547" y2="84783"/>
                        <a14:backgroundMark x1="35547" y1="84783" x2="37891" y2="99600"/>
                        <a14:backgroundMark x1="37891" y1="99600" x2="37891" y2="99600"/>
                        <a14:backgroundMark x1="61328" y1="15028" x2="58105" y2="13330"/>
                        <a14:backgroundMark x1="76563" y1="23055" x2="74337" y2="21882"/>
                        <a14:backgroundMark x1="58105" y1="13330" x2="58024" y2="13049"/>
                        <a14:backgroundMark x1="72213" y1="18072" x2="68381" y2="15999"/>
                        <a14:backgroundMark x1="72754" y1="18364" x2="72529" y2="18242"/>
                        <a14:backgroundMark x1="60568" y1="10964" x2="57910" y2="6693"/>
                        <a14:backgroundMark x1="52102" y1="6591" x2="42383" y2="1030"/>
                        <a14:backgroundMark x1="57272" y1="9549" x2="54850" y2="8164"/>
                        <a14:backgroundMark x1="60381" y1="11328" x2="58379" y2="10183"/>
                        <a14:backgroundMark x1="72231" y1="18108" x2="67185" y2="15221"/>
                        <a14:backgroundMark x1="75879" y1="20195" x2="72554" y2="18293"/>
                        <a14:backgroundMark x1="74805" y1="21396" x2="62598" y2="17677"/>
                        <a14:backgroundMark x1="62598" y1="17677" x2="56250" y2="9268"/>
                        <a14:backgroundMark x1="72461" y1="19165" x2="60645" y2="13787"/>
                        <a14:backgroundMark x1="60645" y1="13787" x2="62109" y2="8066"/>
                        <a14:backgroundMark x1="74121" y1="16991" x2="62402" y2="12986"/>
                        <a14:backgroundMark x1="62402" y1="12986" x2="71484" y2="18478"/>
                        <a14:backgroundMark x1="71484" y1="18478" x2="64844" y2="10641"/>
                        <a14:backgroundMark x1="64844" y1="10641" x2="76563" y2="20195"/>
                        <a14:backgroundMark x1="75488" y1="23856" x2="71191" y2="17391"/>
                        <a14:backgroundMark x1="71191" y1="17391" x2="61816" y2="11785"/>
                        <a14:backgroundMark x1="61816" y1="11785" x2="68555" y2="18707"/>
                        <a14:backgroundMark x1="68555" y1="18707" x2="64258" y2="12128"/>
                        <a14:backgroundMark x1="64258" y1="12128" x2="59961" y2="10526"/>
                        <a14:backgroundMark x1="74121" y1="17391" x2="71680" y2="18192"/>
                        <a14:backgroundMark x1="71387" y1="18593" x2="79004" y2="23455"/>
                        <a14:backgroundMark x1="66895" y1="17792" x2="58594" y2="9897"/>
                        <a14:backgroundMark x1="58301" y1="10526" x2="65625" y2="16190"/>
                        <a14:backgroundMark x1="65625" y1="16190" x2="68262" y2="17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273"/>
          <a:stretch/>
        </p:blipFill>
        <p:spPr>
          <a:xfrm>
            <a:off x="3990476" y="692880"/>
            <a:ext cx="5765424" cy="6173477"/>
          </a:xfrm>
          <a:prstGeom prst="rect">
            <a:avLst/>
          </a:prstGeom>
        </p:spPr>
      </p:pic>
      <p:sp>
        <p:nvSpPr>
          <p:cNvPr id="7" name="平行四边形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1642465" y="5179091"/>
            <a:ext cx="9211870" cy="876510"/>
          </a:xfrm>
          <a:prstGeom prst="parallelogram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3394298" y="5323074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今日焦点：墓森领土冲突</a:t>
            </a:r>
            <a:endParaRPr lang="en-US" altLang="zh-CN" sz="2800" b="1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BFD19B8-3E45-4CCE-B705-8636B2FE56A6}"/>
              </a:ext>
            </a:extLst>
          </p:cNvPr>
          <p:cNvGrpSpPr/>
          <p:nvPr/>
        </p:nvGrpSpPr>
        <p:grpSpPr>
          <a:xfrm>
            <a:off x="889652" y="5167346"/>
            <a:ext cx="2412424" cy="900000"/>
            <a:chOff x="740589" y="5506540"/>
            <a:chExt cx="1763126" cy="652818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016BC11A-7D20-4F47-83CD-2537C3A9A4A4}"/>
                </a:ext>
              </a:extLst>
            </p:cNvPr>
            <p:cNvSpPr/>
            <p:nvPr/>
          </p:nvSpPr>
          <p:spPr>
            <a:xfrm>
              <a:off x="740589" y="5506541"/>
              <a:ext cx="1763126" cy="652817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  <a:effectLst>
              <a:outerShdw blurRad="2032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640D75E7-421C-4829-877A-0D909FDEC48F}"/>
                </a:ext>
              </a:extLst>
            </p:cNvPr>
            <p:cNvSpPr/>
            <p:nvPr/>
          </p:nvSpPr>
          <p:spPr>
            <a:xfrm>
              <a:off x="1663096" y="5506540"/>
              <a:ext cx="840619" cy="652818"/>
            </a:xfrm>
            <a:custGeom>
              <a:avLst/>
              <a:gdLst>
                <a:gd name="connsiteX0" fmla="*/ 231858 w 840619"/>
                <a:gd name="connsiteY0" fmla="*/ 0 h 652818"/>
                <a:gd name="connsiteX1" fmla="*/ 514210 w 840619"/>
                <a:gd name="connsiteY1" fmla="*/ 0 h 652818"/>
                <a:gd name="connsiteX2" fmla="*/ 840619 w 840619"/>
                <a:gd name="connsiteY2" fmla="*/ 326409 h 652818"/>
                <a:gd name="connsiteX3" fmla="*/ 840618 w 840619"/>
                <a:gd name="connsiteY3" fmla="*/ 326409 h 652818"/>
                <a:gd name="connsiteX4" fmla="*/ 514209 w 840619"/>
                <a:gd name="connsiteY4" fmla="*/ 652818 h 652818"/>
                <a:gd name="connsiteX5" fmla="*/ 8685 w 840619"/>
                <a:gd name="connsiteY5" fmla="*/ 652818 h 652818"/>
                <a:gd name="connsiteX6" fmla="*/ 0 w 840619"/>
                <a:gd name="connsiteY6" fmla="*/ 573422 h 652818"/>
                <a:gd name="connsiteX7" fmla="*/ 165489 w 840619"/>
                <a:gd name="connsiteY7" fmla="*/ 74133 h 65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0619" h="652818">
                  <a:moveTo>
                    <a:pt x="231858" y="0"/>
                  </a:moveTo>
                  <a:lnTo>
                    <a:pt x="514210" y="0"/>
                  </a:lnTo>
                  <a:cubicBezTo>
                    <a:pt x="694481" y="0"/>
                    <a:pt x="840619" y="146138"/>
                    <a:pt x="840619" y="326409"/>
                  </a:cubicBezTo>
                  <a:lnTo>
                    <a:pt x="840618" y="326409"/>
                  </a:lnTo>
                  <a:cubicBezTo>
                    <a:pt x="840618" y="506680"/>
                    <a:pt x="694480" y="652818"/>
                    <a:pt x="514209" y="652818"/>
                  </a:cubicBezTo>
                  <a:lnTo>
                    <a:pt x="8685" y="652818"/>
                  </a:lnTo>
                  <a:lnTo>
                    <a:pt x="0" y="573422"/>
                  </a:lnTo>
                  <a:cubicBezTo>
                    <a:pt x="0" y="388474"/>
                    <a:pt x="61008" y="216658"/>
                    <a:pt x="165489" y="74133"/>
                  </a:cubicBezTo>
                  <a:close/>
                </a:path>
              </a:pathLst>
            </a:custGeom>
            <a:solidFill>
              <a:srgbClr val="005696"/>
            </a:solidFill>
            <a:ln>
              <a:noFill/>
            </a:ln>
            <a:effectLst>
              <a:outerShdw blurRad="2032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0C9C5FA-F4DC-450D-985F-831505FF5CDB}"/>
                </a:ext>
              </a:extLst>
            </p:cNvPr>
            <p:cNvSpPr txBox="1"/>
            <p:nvPr/>
          </p:nvSpPr>
          <p:spPr>
            <a:xfrm>
              <a:off x="880689" y="5564948"/>
              <a:ext cx="1492018" cy="468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娜亭日报</a:t>
              </a:r>
            </a:p>
          </p:txBody>
        </p:sp>
      </p:grp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5588B414-A5D8-4853-8A3E-D6BC996BBDEE}"/>
              </a:ext>
            </a:extLst>
          </p:cNvPr>
          <p:cNvGrpSpPr/>
          <p:nvPr/>
        </p:nvGrpSpPr>
        <p:grpSpPr>
          <a:xfrm>
            <a:off x="282982" y="6417913"/>
            <a:ext cx="12442418" cy="459115"/>
            <a:chOff x="1255016" y="6450097"/>
            <a:chExt cx="8817897" cy="286381"/>
          </a:xfrm>
        </p:grpSpPr>
        <p:sp>
          <p:nvSpPr>
            <p:cNvPr id="22" name="梯形 21">
              <a:extLst>
                <a:ext uri="{FF2B5EF4-FFF2-40B4-BE49-F238E27FC236}">
                  <a16:creationId xmlns:a16="http://schemas.microsoft.com/office/drawing/2014/main" id="{7995BDFF-40E0-4835-ACE6-C2DBB197AEE8}"/>
                </a:ext>
              </a:extLst>
            </p:cNvPr>
            <p:cNvSpPr/>
            <p:nvPr/>
          </p:nvSpPr>
          <p:spPr>
            <a:xfrm>
              <a:off x="1255016" y="6450097"/>
              <a:ext cx="8817897" cy="286128"/>
            </a:xfrm>
            <a:prstGeom prst="trapezoid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梯形 18">
              <a:extLst>
                <a:ext uri="{FF2B5EF4-FFF2-40B4-BE49-F238E27FC236}">
                  <a16:creationId xmlns:a16="http://schemas.microsoft.com/office/drawing/2014/main" id="{238D9875-12F7-41C4-86D3-9C694993983F}"/>
                </a:ext>
              </a:extLst>
            </p:cNvPr>
            <p:cNvSpPr/>
            <p:nvPr/>
          </p:nvSpPr>
          <p:spPr>
            <a:xfrm>
              <a:off x="1668455" y="6450350"/>
              <a:ext cx="8385516" cy="286128"/>
            </a:xfrm>
            <a:prstGeom prst="trapezoid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A0FFB01C-779F-419D-8BAC-A24D215B96B7}"/>
              </a:ext>
            </a:extLst>
          </p:cNvPr>
          <p:cNvSpPr txBox="1"/>
          <p:nvPr/>
        </p:nvSpPr>
        <p:spPr>
          <a:xfrm>
            <a:off x="1642465" y="6369980"/>
            <a:ext cx="10931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啦啦啦啦啦这是新闻小字哦，测试一下，哎呀，不小心把测试文本播出来啦。</a:t>
            </a:r>
            <a:endParaRPr lang="en-US" altLang="zh-CN" sz="24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BD610AC-8F0B-4998-B062-F8DDA37FBEF2}"/>
              </a:ext>
            </a:extLst>
          </p:cNvPr>
          <p:cNvSpPr txBox="1"/>
          <p:nvPr/>
        </p:nvSpPr>
        <p:spPr>
          <a:xfrm>
            <a:off x="797114" y="4491982"/>
            <a:ext cx="105977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如果楚斯卡德国一意孤行，奥伦娜将采取必要手段维护和平。</a:t>
            </a:r>
            <a:endParaRPr lang="en-US" altLang="zh-CN" sz="2800" b="1">
              <a:ln w="9525">
                <a:solidFill>
                  <a:schemeClr val="tx1"/>
                </a:solidFill>
              </a:ln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C35BA77-C656-4AFA-8B94-713BAA7D64D0}"/>
              </a:ext>
            </a:extLst>
          </p:cNvPr>
          <p:cNvSpPr txBox="1"/>
          <p:nvPr/>
        </p:nvSpPr>
        <p:spPr>
          <a:xfrm>
            <a:off x="10179924" y="194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背景来源：网络</a:t>
            </a:r>
          </a:p>
        </p:txBody>
      </p:sp>
    </p:spTree>
    <p:extLst>
      <p:ext uri="{BB962C8B-B14F-4D97-AF65-F5344CB8AC3E}">
        <p14:creationId xmlns:p14="http://schemas.microsoft.com/office/powerpoint/2010/main" val="3957216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288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B865037-D670-4868-A1EC-30D3BD21734E}"/>
              </a:ext>
            </a:extLst>
          </p:cNvPr>
          <p:cNvSpPr txBox="1"/>
          <p:nvPr/>
        </p:nvSpPr>
        <p:spPr>
          <a:xfrm>
            <a:off x="3541454" y="264417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你是冬日期许" panose="02010600010101010101" pitchFamily="2" charset="-122"/>
                <a:ea typeface="你是冬日期许" panose="02010600010101010101" pitchFamily="2" charset="-122"/>
              </a:rPr>
              <a:t>森之零点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4287023" y="5950028"/>
            <a:ext cx="3617951" cy="769441"/>
            <a:chOff x="3981023" y="5935741"/>
            <a:chExt cx="3617951" cy="769441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4593023" y="5935741"/>
              <a:ext cx="300595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你是冬日期许" panose="02010600010101010101" pitchFamily="2" charset="-122"/>
                  <a:ea typeface="你是冬日期许" panose="02010600010101010101" pitchFamily="2" charset="-122"/>
                </a:rPr>
                <a:t>森零制作组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81023" y="6012564"/>
              <a:ext cx="612000" cy="61200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34EC36B-F486-4378-8E91-2B523F225962}"/>
              </a:ext>
            </a:extLst>
          </p:cNvPr>
          <p:cNvSpPr txBox="1"/>
          <p:nvPr/>
        </p:nvSpPr>
        <p:spPr>
          <a:xfrm>
            <a:off x="9241500" y="194184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背景来源：画师洛子</a:t>
            </a:r>
            <a:r>
              <a:rPr lang="en-US" altLang="zh-CN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roko</a:t>
            </a:r>
            <a:endParaRPr lang="zh-CN" altLang="en-US">
              <a:solidFill>
                <a:schemeClr val="bg1">
                  <a:alpha val="2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F68E6B7-4191-4532-B294-F8DBBE949B02}"/>
              </a:ext>
            </a:extLst>
          </p:cNvPr>
          <p:cNvSpPr/>
          <p:nvPr/>
        </p:nvSpPr>
        <p:spPr>
          <a:xfrm>
            <a:off x="5276390" y="4549545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9F790858-3EDF-4602-9BC5-C1FAD8BEC593}"/>
              </a:ext>
            </a:extLst>
          </p:cNvPr>
          <p:cNvSpPr/>
          <p:nvPr/>
        </p:nvSpPr>
        <p:spPr>
          <a:xfrm>
            <a:off x="6198897" y="454954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2E58879-DFA5-44E5-9E76-06C61E8B75CA}"/>
              </a:ext>
            </a:extLst>
          </p:cNvPr>
          <p:cNvSpPr txBox="1"/>
          <p:nvPr/>
        </p:nvSpPr>
        <p:spPr>
          <a:xfrm>
            <a:off x="5689129" y="456296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调查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FAD9CBC-D609-46B8-81FD-50C78CFC7352}"/>
              </a:ext>
            </a:extLst>
          </p:cNvPr>
          <p:cNvSpPr/>
          <p:nvPr/>
        </p:nvSpPr>
        <p:spPr>
          <a:xfrm>
            <a:off x="5057615" y="4377007"/>
            <a:ext cx="494189" cy="493200"/>
          </a:xfrm>
          <a:prstGeom prst="roundRect">
            <a:avLst>
              <a:gd name="adj" fmla="val 50000"/>
            </a:avLst>
          </a:pr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srgbClr val="2DC8FF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/>
              <a:t>Z</a:t>
            </a:r>
            <a:endParaRPr lang="zh-CN" altLang="en-US" sz="2400" b="1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526F545-1F03-46C6-AAF2-FF9BA3B3A439}"/>
              </a:ext>
            </a:extLst>
          </p:cNvPr>
          <p:cNvSpPr/>
          <p:nvPr/>
        </p:nvSpPr>
        <p:spPr>
          <a:xfrm>
            <a:off x="8006527" y="4549545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B062BB06-618B-4583-8626-DD3FAFC1B192}"/>
              </a:ext>
            </a:extLst>
          </p:cNvPr>
          <p:cNvSpPr/>
          <p:nvPr/>
        </p:nvSpPr>
        <p:spPr>
          <a:xfrm>
            <a:off x="8929034" y="454954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3161241-1862-4E0B-B4F2-FC70B8983687}"/>
              </a:ext>
            </a:extLst>
          </p:cNvPr>
          <p:cNvSpPr txBox="1"/>
          <p:nvPr/>
        </p:nvSpPr>
        <p:spPr>
          <a:xfrm>
            <a:off x="8419266" y="456296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对话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9FB298C-2624-409B-96FE-936A3F462009}"/>
              </a:ext>
            </a:extLst>
          </p:cNvPr>
          <p:cNvSpPr/>
          <p:nvPr/>
        </p:nvSpPr>
        <p:spPr>
          <a:xfrm>
            <a:off x="7787752" y="4377007"/>
            <a:ext cx="494189" cy="493200"/>
          </a:xfrm>
          <a:prstGeom prst="roundRect">
            <a:avLst>
              <a:gd name="adj" fmla="val 50000"/>
            </a:avLst>
          </a:pr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srgbClr val="2DC8FF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/>
              <a:t>Z</a:t>
            </a:r>
            <a:endParaRPr lang="zh-CN" altLang="en-US" sz="2400" b="1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F4A9E97-D938-4394-B175-82D8F3F3DEEF}"/>
              </a:ext>
            </a:extLst>
          </p:cNvPr>
          <p:cNvGrpSpPr/>
          <p:nvPr/>
        </p:nvGrpSpPr>
        <p:grpSpPr>
          <a:xfrm>
            <a:off x="4240131" y="1143309"/>
            <a:ext cx="1296000" cy="1296000"/>
            <a:chOff x="5076043" y="1310298"/>
            <a:chExt cx="2971800" cy="3032187"/>
          </a:xfrm>
        </p:grpSpPr>
        <p:pic>
          <p:nvPicPr>
            <p:cNvPr id="18" name="图片 17" descr="卡通人物&#10;&#10;描述已自动生成">
              <a:extLst>
                <a:ext uri="{FF2B5EF4-FFF2-40B4-BE49-F238E27FC236}">
                  <a16:creationId xmlns:a16="http://schemas.microsoft.com/office/drawing/2014/main" id="{888CD12A-D45D-4FF9-A194-0A2BB0160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43" y="1313535"/>
              <a:ext cx="2971800" cy="3028950"/>
            </a:xfrm>
            <a:prstGeom prst="rect">
              <a:avLst/>
            </a:prstGeom>
          </p:spPr>
        </p:pic>
        <p:pic>
          <p:nvPicPr>
            <p:cNvPr id="20" name="图片 19" descr="卡通人物&#10;&#10;描述已自动生成">
              <a:extLst>
                <a:ext uri="{FF2B5EF4-FFF2-40B4-BE49-F238E27FC236}">
                  <a16:creationId xmlns:a16="http://schemas.microsoft.com/office/drawing/2014/main" id="{A58AE74D-552D-44B2-B018-B625CC0797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grayscl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42"/>
            <a:stretch/>
          </p:blipFill>
          <p:spPr>
            <a:xfrm>
              <a:off x="6878421" y="1310298"/>
              <a:ext cx="1160727" cy="3028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315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2196</TotalTime>
  <Words>240</Words>
  <Application>Microsoft Office PowerPoint</Application>
  <PresentationFormat>宽屏</PresentationFormat>
  <Paragraphs>55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Aa惊鸿难抵梦重重 (非商业使用)</vt:lpstr>
      <vt:lpstr>等线</vt:lpstr>
      <vt:lpstr>等线 Light</vt:lpstr>
      <vt:lpstr>你是冬日期许</vt:lpstr>
      <vt:lpstr>思源黑体 CN Medium</vt:lpstr>
      <vt:lpstr>Arial</vt:lpstr>
      <vt:lpstr>NumberOnly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钦楷</dc:creator>
  <cp:lastModifiedBy>陈 钦楷</cp:lastModifiedBy>
  <cp:revision>67</cp:revision>
  <dcterms:created xsi:type="dcterms:W3CDTF">2021-01-23T03:21:54Z</dcterms:created>
  <dcterms:modified xsi:type="dcterms:W3CDTF">2021-05-02T09:03:27Z</dcterms:modified>
</cp:coreProperties>
</file>

<file path=docProps/thumbnail.jpeg>
</file>